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  <p:sldId id="267" r:id="rId12"/>
    <p:sldId id="268" r:id="rId13"/>
    <p:sldId id="271" r:id="rId14"/>
    <p:sldId id="272" r:id="rId15"/>
    <p:sldId id="269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3" autoAdjust="0"/>
    <p:restoredTop sz="94660"/>
  </p:normalViewPr>
  <p:slideViewPr>
    <p:cSldViewPr>
      <p:cViewPr varScale="1">
        <p:scale>
          <a:sx n="64" d="100"/>
          <a:sy n="64" d="100"/>
        </p:scale>
        <p:origin x="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6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0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5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2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2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9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2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485C1-64AD-4EDE-8A12-1E688CCE82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2138-34C6-4682-BE2B-260ADF0B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3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Game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work involved in developing a web site for the Internet or intranet </a:t>
            </a:r>
          </a:p>
          <a:p>
            <a:r>
              <a:rPr lang="en-US" sz="3600" dirty="0" smtClean="0"/>
              <a:t>Mostly the non-design aspects of building websites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57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936" y="0"/>
            <a:ext cx="6377940" cy="1293028"/>
          </a:xfrm>
        </p:spPr>
        <p:txBody>
          <a:bodyPr/>
          <a:lstStyle/>
          <a:p>
            <a:r>
              <a:rPr lang="en-US" dirty="0" smtClean="0"/>
              <a:t>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273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HTML</a:t>
            </a:r>
          </a:p>
          <a:p>
            <a:pPr lvl="1"/>
            <a:r>
              <a:rPr lang="en-US" sz="2800" dirty="0" err="1" smtClean="0"/>
              <a:t>HyperText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arkup Language</a:t>
            </a:r>
          </a:p>
          <a:p>
            <a:pPr lvl="1"/>
            <a:r>
              <a:rPr lang="en-US" sz="2800" dirty="0" smtClean="0"/>
              <a:t>Most basic building block of the web, defines the structure of web pages</a:t>
            </a:r>
          </a:p>
          <a:p>
            <a:pPr lvl="1"/>
            <a:r>
              <a:rPr lang="en-US" sz="2800" dirty="0" smtClean="0"/>
              <a:t>CSS stylesheets </a:t>
            </a:r>
          </a:p>
          <a:p>
            <a:pPr lvl="2"/>
            <a:r>
              <a:rPr lang="en-US" sz="2400" dirty="0" smtClean="0"/>
              <a:t>Describes how HTML elements are to be displayed</a:t>
            </a:r>
          </a:p>
          <a:p>
            <a:r>
              <a:rPr lang="en-US" sz="2800" dirty="0" err="1" smtClean="0"/>
              <a:t>Javascript</a:t>
            </a:r>
            <a:endParaRPr lang="en-US" sz="2800" dirty="0" smtClean="0"/>
          </a:p>
          <a:p>
            <a:pPr lvl="1"/>
            <a:r>
              <a:rPr lang="en-US" sz="2800" dirty="0" smtClean="0"/>
              <a:t>Object-oriented computer programming language commonly used to create interactive effects with web browsers</a:t>
            </a:r>
          </a:p>
          <a:p>
            <a:r>
              <a:rPr lang="en-US" sz="2800" dirty="0" smtClean="0"/>
              <a:t>C++</a:t>
            </a:r>
          </a:p>
          <a:p>
            <a:r>
              <a:rPr lang="en-US" sz="2800" dirty="0" smtClean="0"/>
              <a:t>Java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813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Domain name</a:t>
            </a:r>
          </a:p>
          <a:p>
            <a:pPr lvl="1"/>
            <a:r>
              <a:rPr lang="en-US" sz="3200" dirty="0" smtClean="0"/>
              <a:t>Unique identifying string that defines a realm of authority or control on the web </a:t>
            </a:r>
          </a:p>
          <a:p>
            <a:pPr lvl="1"/>
            <a:r>
              <a:rPr lang="en-US" sz="3200" dirty="0" smtClean="0"/>
              <a:t>Examples:</a:t>
            </a:r>
          </a:p>
          <a:p>
            <a:pPr lvl="2"/>
            <a:r>
              <a:rPr lang="en-US" sz="2800" dirty="0" smtClean="0"/>
              <a:t>Google.com </a:t>
            </a:r>
          </a:p>
          <a:p>
            <a:pPr lvl="2"/>
            <a:r>
              <a:rPr lang="en-US" sz="2800" dirty="0" smtClean="0"/>
              <a:t>Mskerrtech.weebly.com</a:t>
            </a:r>
          </a:p>
          <a:p>
            <a:pPr lvl="2"/>
            <a:r>
              <a:rPr lang="en-US" sz="2800" dirty="0" smtClean="0"/>
              <a:t>Pbs.org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375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4511040" cy="4069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404 Error</a:t>
            </a:r>
          </a:p>
          <a:p>
            <a:pPr lvl="1"/>
            <a:r>
              <a:rPr lang="en-US" sz="2800" dirty="0" smtClean="0"/>
              <a:t>What a user sees when they try to reach a non-existent page on your website</a:t>
            </a:r>
          </a:p>
        </p:txBody>
      </p:sp>
      <p:pic>
        <p:nvPicPr>
          <p:cNvPr id="1028" name="Picture 4" descr="Image result for 404 err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t="5644" r="18919"/>
          <a:stretch/>
        </p:blipFill>
        <p:spPr bwMode="auto">
          <a:xfrm>
            <a:off x="5105400" y="3200400"/>
            <a:ext cx="3810000" cy="34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50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94560"/>
            <a:ext cx="8991600" cy="4069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Cookies</a:t>
            </a:r>
          </a:p>
          <a:p>
            <a:pPr lvl="1"/>
            <a:r>
              <a:rPr lang="en-US" sz="3200" dirty="0" smtClean="0"/>
              <a:t>A small text file which includes an anonymous unique identifier and visit information that is sent to the browser and stored on the visitor’s computer hard drive</a:t>
            </a:r>
          </a:p>
          <a:p>
            <a:pPr lvl="2"/>
            <a:r>
              <a:rPr lang="en-US" sz="2800" dirty="0" smtClean="0"/>
              <a:t>Saves passwords – remember me function</a:t>
            </a:r>
          </a:p>
          <a:p>
            <a:pPr lvl="2"/>
            <a:r>
              <a:rPr lang="en-US" sz="2800" dirty="0" smtClean="0"/>
              <a:t>Track visits to send targeted ads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764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939" y="144840"/>
            <a:ext cx="6377940" cy="1293028"/>
          </a:xfrm>
        </p:spPr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599" y="1442865"/>
            <a:ext cx="4190001" cy="14527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Notepad</a:t>
            </a:r>
          </a:p>
          <a:p>
            <a:r>
              <a:rPr lang="en-US" sz="3600" dirty="0" smtClean="0"/>
              <a:t>w3schools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826"/>
          <a:stretch/>
        </p:blipFill>
        <p:spPr>
          <a:xfrm>
            <a:off x="140944" y="3276600"/>
            <a:ext cx="4300524" cy="3215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582"/>
          <a:stretch/>
        </p:blipFill>
        <p:spPr>
          <a:xfrm>
            <a:off x="4982980" y="2133600"/>
            <a:ext cx="4020076" cy="45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0"/>
            <a:ext cx="6377940" cy="1293028"/>
          </a:xfrm>
        </p:spPr>
        <p:txBody>
          <a:bodyPr/>
          <a:lstStyle/>
          <a:p>
            <a:r>
              <a:rPr lang="en-US" dirty="0" smtClean="0"/>
              <a:t>CSS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293028"/>
            <a:ext cx="7955280" cy="16025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change fonts, colors, </a:t>
            </a:r>
            <a:r>
              <a:rPr lang="en-US" sz="3200" dirty="0" err="1" smtClean="0"/>
              <a:t>etc</a:t>
            </a:r>
            <a:r>
              <a:rPr lang="en-US" sz="3200" dirty="0" smtClean="0"/>
              <a:t> you need a CSS Stylesheet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42" y="2895599"/>
            <a:ext cx="4323758" cy="3830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5" y="3124200"/>
            <a:ext cx="4541337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4" y="0"/>
            <a:ext cx="7240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 a website about yourself</a:t>
            </a:r>
          </a:p>
          <a:p>
            <a:r>
              <a:rPr lang="en-US" sz="2800" dirty="0" smtClean="0"/>
              <a:t>Must include:</a:t>
            </a:r>
          </a:p>
          <a:p>
            <a:pPr lvl="1"/>
            <a:r>
              <a:rPr lang="en-US" sz="2800" dirty="0" smtClean="0"/>
              <a:t>A homepage for yourself</a:t>
            </a:r>
          </a:p>
          <a:p>
            <a:pPr lvl="1"/>
            <a:r>
              <a:rPr lang="en-US" sz="2800" dirty="0" smtClean="0"/>
              <a:t>CSS stylesheet</a:t>
            </a:r>
          </a:p>
          <a:p>
            <a:pPr lvl="1"/>
            <a:r>
              <a:rPr lang="en-US" sz="2800" dirty="0" smtClean="0"/>
              <a:t>At least 2 pictures that are important to you</a:t>
            </a:r>
          </a:p>
          <a:p>
            <a:pPr lvl="1"/>
            <a:r>
              <a:rPr lang="en-US" sz="2800" dirty="0" smtClean="0"/>
              <a:t>A paragraph about yourself (4 – 6 sentences)</a:t>
            </a:r>
          </a:p>
        </p:txBody>
      </p:sp>
    </p:spTree>
    <p:extLst>
      <p:ext uri="{BB962C8B-B14F-4D97-AF65-F5344CB8AC3E}">
        <p14:creationId xmlns:p14="http://schemas.microsoft.com/office/powerpoint/2010/main" val="37079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6e0873ee-a-3cae222a-s-sites.googlegroups.com/a/bethlehemschools.org/technology/unit-pages/computers-systems/DiagramofaSystem.jpg?attachauth=ANoY7cqkM3zMTXRxwadURBEMgizaUtad7OGVLQKjw93OIPHqubG-juahJVKLOwCUHlT6Wlx9xCtp4rGmXp2aui-GwWfGNM9jN44VPhjbB_khUAuvDTex8U4Xm0rBQpT9Ie00lXfwpyk7ZOLWezv1nlPqWW50hhtJ8rUz8Yr15FAmUxTiuBFWgDKb4MCGV4_WuckgAUP2K7ZvGDHp0JsKt4k73TVWrdy_MEjtp9FqYCOPFl6k5qCd4Co1dmDxti2SCStwRna80F9h83C0xw7-r8HkLhidbz7fow%3D%3D&amp;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533400"/>
            <a:ext cx="914399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 of designing the content and rules of a game in the pre-production stage and design of </a:t>
            </a:r>
            <a:r>
              <a:rPr lang="en-US" sz="3600" dirty="0" err="1" smtClean="0"/>
              <a:t>gameplay</a:t>
            </a:r>
            <a:r>
              <a:rPr lang="en-US" sz="3600" dirty="0" smtClean="0"/>
              <a:t>, environment, and storyline during the production stage.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software development process where a video game is produced. </a:t>
            </a:r>
          </a:p>
          <a:p>
            <a:r>
              <a:rPr lang="en-US" sz="3200" dirty="0" smtClean="0"/>
              <a:t>This process can take 1-4 years to complete, although some games have take a lot longer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video game is an electronic game that involves interaction with a user interface to generate visual feedback on a platform</a:t>
            </a:r>
          </a:p>
          <a:p>
            <a:r>
              <a:rPr lang="en-US" sz="2800" dirty="0" smtClean="0"/>
              <a:t>Platforms: the electronic systems used to play video games</a:t>
            </a:r>
          </a:p>
          <a:p>
            <a:pPr lvl="1"/>
            <a:r>
              <a:rPr lang="en-US" sz="2800" dirty="0" smtClean="0"/>
              <a:t>Examples: personal computers, video game consoles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game design continues to develop, it is being incorporated into everyday life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228600"/>
            <a:ext cx="7178040" cy="1293028"/>
          </a:xfrm>
        </p:spPr>
        <p:txBody>
          <a:bodyPr/>
          <a:lstStyle/>
          <a:p>
            <a:r>
              <a:rPr lang="en-US" dirty="0" smtClean="0"/>
              <a:t>Scratch Video game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84" y="1676400"/>
            <a:ext cx="8229600" cy="4985479"/>
          </a:xfrm>
        </p:spPr>
        <p:txBody>
          <a:bodyPr>
            <a:normAutofit/>
          </a:bodyPr>
          <a:lstStyle/>
          <a:p>
            <a:r>
              <a:rPr lang="en-US" sz="3200" dirty="0"/>
              <a:t>You will be creating a video game using the Scratch software</a:t>
            </a:r>
          </a:p>
          <a:p>
            <a:pPr lvl="1"/>
            <a:r>
              <a:rPr lang="en-US" sz="2800" dirty="0"/>
              <a:t>Needs at least 3 levels</a:t>
            </a:r>
          </a:p>
          <a:p>
            <a:pPr lvl="1"/>
            <a:r>
              <a:rPr lang="en-US" sz="2800" dirty="0"/>
              <a:t>Controls the characters using logical controls</a:t>
            </a:r>
          </a:p>
          <a:p>
            <a:pPr lvl="1"/>
            <a:r>
              <a:rPr lang="en-US" sz="2800" dirty="0"/>
              <a:t>User can win, lose, or end the game and knows when that happens</a:t>
            </a:r>
          </a:p>
          <a:p>
            <a:pPr lvl="1"/>
            <a:r>
              <a:rPr lang="en-US" sz="2800" dirty="0"/>
              <a:t>Four different sounds</a:t>
            </a:r>
          </a:p>
          <a:p>
            <a:pPr lvl="1"/>
            <a:r>
              <a:rPr lang="en-US" sz="2800" dirty="0"/>
              <a:t>Game looks good</a:t>
            </a:r>
          </a:p>
          <a:p>
            <a:pPr lvl="1"/>
            <a:r>
              <a:rPr lang="en-US" sz="2800" dirty="0"/>
              <a:t>Game has clear </a:t>
            </a:r>
            <a:r>
              <a:rPr lang="en-US" sz="2800" dirty="0" smtClean="0"/>
              <a:t>instructions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7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1041722"/>
                <a:gridCol w="2430683"/>
                <a:gridCol w="2720050"/>
                <a:gridCol w="2951545"/>
              </a:tblGrid>
              <a:tr h="773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Scratch Grading Rubric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File name: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Name:                                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Period: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Point Value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 of Game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Green Flag starts/resets objects to correct position and background.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Green Flag starts/resets most objects to correct positions but background incorrect.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Green Flag starts it but does not reset objects or background or is not present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Player Control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User is able to control object(s) from keyboard or mouse using LOGICAL controls and works correctly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Character controlled from keyboard but keys are not simple/logical OR controls work incorrectly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Controls do not work or are not present. Navigation through the program does not make sense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Creativity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Considerable thought went into making the game or story interesting and fun as shown by creative sprite(s), levels, and strategy.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Thought went into make the program interesting, but some of the game elements (sprites, levels, strategy) lacked creativity or made it hard to understand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Game or animation was not interesting or fun to play and elements lacked creativity.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User is able to win, lose, or complete the program and it is evident to the player when that occurs.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User is able to win, lose, or complete the program, but it is not evident as to when.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Player is unable to win, lose or complete the program.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Sounds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 least four different sound effects were used effectively with sprites to enhance game-play.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Some sound effects were used, but did not enhance play. 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sound effects were used in the program.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Visual Appearance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 is visual appeal in the program; levels are uncluttered and easy to navigate.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Colors and graphics are somewhat sensible; the program is cluttered and has objects that do not appear to correspond to the objective of the program.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 is very cluttered, graphics are not sensible, program is not nice to look at.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 and Instructions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User has a clear understanding of how to play or how to navigate through the program after pressing the Green Flag. Correct spelling is used.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 are direction provided, but not clear to the user. Spelling and grammar errors. 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Little or no instructions provided. Lots of spelling and grammar errors.</a:t>
                      </a:r>
                    </a:p>
                  </a:txBody>
                  <a:tcPr marL="59788" marR="59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40704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49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228</TotalTime>
  <Words>763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Vapor Trail</vt:lpstr>
      <vt:lpstr>Video Game Development</vt:lpstr>
      <vt:lpstr>PowerPoint Presentation</vt:lpstr>
      <vt:lpstr>Game Design</vt:lpstr>
      <vt:lpstr>Game development</vt:lpstr>
      <vt:lpstr>Video Games</vt:lpstr>
      <vt:lpstr>Why?</vt:lpstr>
      <vt:lpstr>Scratch Video game project</vt:lpstr>
      <vt:lpstr>PowerPoint Presentation</vt:lpstr>
      <vt:lpstr>Website Development</vt:lpstr>
      <vt:lpstr>What is it?</vt:lpstr>
      <vt:lpstr>Codes</vt:lpstr>
      <vt:lpstr>PowerPoint Presentation</vt:lpstr>
      <vt:lpstr>PowerPoint Presentation</vt:lpstr>
      <vt:lpstr>PowerPoint Presentation</vt:lpstr>
      <vt:lpstr>HTML</vt:lpstr>
      <vt:lpstr>CSS </vt:lpstr>
      <vt:lpstr>PowerPoint Presentation</vt:lpstr>
      <vt:lpstr>Your job: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Game Development</dc:title>
  <dc:creator>skerr</dc:creator>
  <cp:lastModifiedBy>skerr</cp:lastModifiedBy>
  <cp:revision>16</cp:revision>
  <dcterms:created xsi:type="dcterms:W3CDTF">2014-07-29T12:06:45Z</dcterms:created>
  <dcterms:modified xsi:type="dcterms:W3CDTF">2019-10-09T15:05:49Z</dcterms:modified>
</cp:coreProperties>
</file>