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9" r:id="rId5"/>
    <p:sldId id="260" r:id="rId6"/>
    <p:sldId id="261" r:id="rId7"/>
    <p:sldId id="262" r:id="rId8"/>
    <p:sldId id="264" r:id="rId9"/>
    <p:sldId id="265" r:id="rId10"/>
    <p:sldId id="267" r:id="rId11"/>
    <p:sldId id="266" r:id="rId12"/>
    <p:sldId id="270" r:id="rId13"/>
    <p:sldId id="268" r:id="rId14"/>
    <p:sldId id="271"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4660"/>
  </p:normalViewPr>
  <p:slideViewPr>
    <p:cSldViewPr snapToGrid="0">
      <p:cViewPr varScale="1">
        <p:scale>
          <a:sx n="68" d="100"/>
          <a:sy n="68" d="100"/>
        </p:scale>
        <p:origin x="1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2E1FFC25-7A9B-4B45-8F23-9850B99C6CE8}" type="datetimeFigureOut">
              <a:rPr lang="en-US" smtClean="0"/>
              <a:t>10/9/2019</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E42A712C-20F4-42AD-994D-FBA422AC9E7B}"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5792054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FFC25-7A9B-4B45-8F23-9850B99C6CE8}"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A712C-20F4-42AD-994D-FBA422AC9E7B}" type="slidenum">
              <a:rPr lang="en-US" smtClean="0"/>
              <a:t>‹#›</a:t>
            </a:fld>
            <a:endParaRPr lang="en-US"/>
          </a:p>
        </p:txBody>
      </p:sp>
    </p:spTree>
    <p:extLst>
      <p:ext uri="{BB962C8B-B14F-4D97-AF65-F5344CB8AC3E}">
        <p14:creationId xmlns:p14="http://schemas.microsoft.com/office/powerpoint/2010/main" val="83420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E1FFC25-7A9B-4B45-8F23-9850B99C6CE8}" type="datetimeFigureOut">
              <a:rPr lang="en-US" smtClean="0"/>
              <a:t>10/9/2019</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E42A712C-20F4-42AD-994D-FBA422AC9E7B}"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92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FFC25-7A9B-4B45-8F23-9850B99C6CE8}"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A712C-20F4-42AD-994D-FBA422AC9E7B}" type="slidenum">
              <a:rPr lang="en-US" smtClean="0"/>
              <a:t>‹#›</a:t>
            </a:fld>
            <a:endParaRPr lang="en-US"/>
          </a:p>
        </p:txBody>
      </p:sp>
    </p:spTree>
    <p:extLst>
      <p:ext uri="{BB962C8B-B14F-4D97-AF65-F5344CB8AC3E}">
        <p14:creationId xmlns:p14="http://schemas.microsoft.com/office/powerpoint/2010/main" val="212966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2E1FFC25-7A9B-4B45-8F23-9850B99C6CE8}" type="datetimeFigureOut">
              <a:rPr lang="en-US" smtClean="0"/>
              <a:t>10/9/2019</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E42A712C-20F4-42AD-994D-FBA422AC9E7B}"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0455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1FFC25-7A9B-4B45-8F23-9850B99C6CE8}"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A712C-20F4-42AD-994D-FBA422AC9E7B}" type="slidenum">
              <a:rPr lang="en-US" smtClean="0"/>
              <a:t>‹#›</a:t>
            </a:fld>
            <a:endParaRPr lang="en-US"/>
          </a:p>
        </p:txBody>
      </p:sp>
    </p:spTree>
    <p:extLst>
      <p:ext uri="{BB962C8B-B14F-4D97-AF65-F5344CB8AC3E}">
        <p14:creationId xmlns:p14="http://schemas.microsoft.com/office/powerpoint/2010/main" val="3953615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1FFC25-7A9B-4B45-8F23-9850B99C6CE8}" type="datetimeFigureOut">
              <a:rPr lang="en-US" smtClean="0"/>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2A712C-20F4-42AD-994D-FBA422AC9E7B}" type="slidenum">
              <a:rPr lang="en-US" smtClean="0"/>
              <a:t>‹#›</a:t>
            </a:fld>
            <a:endParaRPr lang="en-US"/>
          </a:p>
        </p:txBody>
      </p:sp>
    </p:spTree>
    <p:extLst>
      <p:ext uri="{BB962C8B-B14F-4D97-AF65-F5344CB8AC3E}">
        <p14:creationId xmlns:p14="http://schemas.microsoft.com/office/powerpoint/2010/main" val="78256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1FFC25-7A9B-4B45-8F23-9850B99C6CE8}" type="datetimeFigureOut">
              <a:rPr lang="en-US" smtClean="0"/>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2A712C-20F4-42AD-994D-FBA422AC9E7B}" type="slidenum">
              <a:rPr lang="en-US" smtClean="0"/>
              <a:t>‹#›</a:t>
            </a:fld>
            <a:endParaRPr lang="en-US"/>
          </a:p>
        </p:txBody>
      </p:sp>
    </p:spTree>
    <p:extLst>
      <p:ext uri="{BB962C8B-B14F-4D97-AF65-F5344CB8AC3E}">
        <p14:creationId xmlns:p14="http://schemas.microsoft.com/office/powerpoint/2010/main" val="133433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2E1FFC25-7A9B-4B45-8F23-9850B99C6CE8}" type="datetimeFigureOut">
              <a:rPr lang="en-US" smtClean="0"/>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2A712C-20F4-42AD-994D-FBA422AC9E7B}" type="slidenum">
              <a:rPr lang="en-US" smtClean="0"/>
              <a:t>‹#›</a:t>
            </a:fld>
            <a:endParaRPr lang="en-US"/>
          </a:p>
        </p:txBody>
      </p:sp>
    </p:spTree>
    <p:extLst>
      <p:ext uri="{BB962C8B-B14F-4D97-AF65-F5344CB8AC3E}">
        <p14:creationId xmlns:p14="http://schemas.microsoft.com/office/powerpoint/2010/main" val="3869859671"/>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2E1FFC25-7A9B-4B45-8F23-9850B99C6CE8}" type="datetimeFigureOut">
              <a:rPr lang="en-US" smtClean="0"/>
              <a:t>10/9/2019</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E42A712C-20F4-42AD-994D-FBA422AC9E7B}" type="slidenum">
              <a:rPr lang="en-US" smtClean="0"/>
              <a:t>‹#›</a:t>
            </a:fld>
            <a:endParaRPr lang="en-US"/>
          </a:p>
        </p:txBody>
      </p:sp>
    </p:spTree>
    <p:extLst>
      <p:ext uri="{BB962C8B-B14F-4D97-AF65-F5344CB8AC3E}">
        <p14:creationId xmlns:p14="http://schemas.microsoft.com/office/powerpoint/2010/main" val="115105910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2E1FFC25-7A9B-4B45-8F23-9850B99C6CE8}" type="datetimeFigureOut">
              <a:rPr lang="en-US" smtClean="0"/>
              <a:t>10/9/2019</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E42A712C-20F4-42AD-994D-FBA422AC9E7B}" type="slidenum">
              <a:rPr lang="en-US" smtClean="0"/>
              <a:t>‹#›</a:t>
            </a:fld>
            <a:endParaRPr lang="en-US"/>
          </a:p>
        </p:txBody>
      </p:sp>
    </p:spTree>
    <p:extLst>
      <p:ext uri="{BB962C8B-B14F-4D97-AF65-F5344CB8AC3E}">
        <p14:creationId xmlns:p14="http://schemas.microsoft.com/office/powerpoint/2010/main" val="236872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2E1FFC25-7A9B-4B45-8F23-9850B99C6CE8}" type="datetimeFigureOut">
              <a:rPr lang="en-US" smtClean="0"/>
              <a:t>10/9/2019</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E42A712C-20F4-42AD-994D-FBA422AC9E7B}"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752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4</a:t>
            </a:r>
          </a:p>
        </p:txBody>
      </p:sp>
      <p:sp>
        <p:nvSpPr>
          <p:cNvPr id="3" name="Subtitle 2"/>
          <p:cNvSpPr>
            <a:spLocks noGrp="1"/>
          </p:cNvSpPr>
          <p:nvPr>
            <p:ph type="subTitle" idx="1"/>
          </p:nvPr>
        </p:nvSpPr>
        <p:spPr/>
        <p:txBody>
          <a:bodyPr/>
          <a:lstStyle/>
          <a:p>
            <a:r>
              <a:rPr lang="en-US" dirty="0"/>
              <a:t>Green Energy and Sustainability</a:t>
            </a:r>
          </a:p>
        </p:txBody>
      </p:sp>
    </p:spTree>
    <p:extLst>
      <p:ext uri="{BB962C8B-B14F-4D97-AF65-F5344CB8AC3E}">
        <p14:creationId xmlns:p14="http://schemas.microsoft.com/office/powerpoint/2010/main" val="1220794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normAutofit/>
          </a:bodyPr>
          <a:lstStyle/>
          <a:p>
            <a:r>
              <a:rPr lang="en-US" sz="4000" dirty="0"/>
              <a:t>Go to my website – mskerrtech.weebly.com</a:t>
            </a:r>
          </a:p>
          <a:p>
            <a:r>
              <a:rPr lang="en-US" sz="4000" dirty="0"/>
              <a:t>There are 3 interactive videos you need to watch and answer the questions with</a:t>
            </a:r>
          </a:p>
        </p:txBody>
      </p:sp>
    </p:spTree>
    <p:extLst>
      <p:ext uri="{BB962C8B-B14F-4D97-AF65-F5344CB8AC3E}">
        <p14:creationId xmlns:p14="http://schemas.microsoft.com/office/powerpoint/2010/main" val="389623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429" y="71460"/>
            <a:ext cx="8770571" cy="919140"/>
          </a:xfrm>
        </p:spPr>
        <p:txBody>
          <a:bodyPr/>
          <a:lstStyle/>
          <a:p>
            <a:r>
              <a:rPr lang="en-US" dirty="0"/>
              <a:t>Poster Project</a:t>
            </a:r>
          </a:p>
        </p:txBody>
      </p:sp>
      <p:sp>
        <p:nvSpPr>
          <p:cNvPr id="4" name="TextBox 3"/>
          <p:cNvSpPr txBox="1"/>
          <p:nvPr/>
        </p:nvSpPr>
        <p:spPr>
          <a:xfrm>
            <a:off x="2771336" y="2270176"/>
            <a:ext cx="9420664" cy="4401205"/>
          </a:xfrm>
          <a:prstGeom prst="rect">
            <a:avLst/>
          </a:prstGeom>
          <a:noFill/>
        </p:spPr>
        <p:txBody>
          <a:bodyPr wrap="square" rtlCol="0">
            <a:spAutoFit/>
          </a:bodyPr>
          <a:lstStyle/>
          <a:p>
            <a:r>
              <a:rPr lang="en-US" sz="2800" dirty="0"/>
              <a:t>Oh No! The Raleigh area is running out of oil! Some of you may feel that this does not directly affect you at this time, but did you realize that your lives are affected by oil everyday -- gasoline prices?  Your generation is at great risk from this energy crisis that will affect our lives.  The mayor has asked for assistance from the future leaders of tomorrow in developing a solution to this energy crisis. She would like to know what other forms of energy our area could utilize so that we are not dependent on foreign resources.  Please begin assisting her immediately!  Your city is depending on you!!</a:t>
            </a:r>
          </a:p>
        </p:txBody>
      </p:sp>
    </p:spTree>
    <p:extLst>
      <p:ext uri="{BB962C8B-B14F-4D97-AF65-F5344CB8AC3E}">
        <p14:creationId xmlns:p14="http://schemas.microsoft.com/office/powerpoint/2010/main" val="632229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idx="1"/>
          </p:nvPr>
        </p:nvSpPr>
        <p:spPr>
          <a:xfrm>
            <a:off x="1809750" y="247650"/>
            <a:ext cx="9894521" cy="5842254"/>
          </a:xfrm>
        </p:spPr>
        <p:txBody>
          <a:bodyPr>
            <a:noAutofit/>
          </a:bodyPr>
          <a:lstStyle/>
          <a:p>
            <a:r>
              <a:rPr lang="en-US" sz="2800" dirty="0"/>
              <a:t>You will be assigned to a committee to do research on alternative sources of energy</a:t>
            </a:r>
          </a:p>
          <a:p>
            <a:r>
              <a:rPr lang="en-US" sz="2800" dirty="0"/>
              <a:t>You have 2 class periods to complete the poster</a:t>
            </a:r>
          </a:p>
          <a:p>
            <a:r>
              <a:rPr lang="en-US" sz="2800" dirty="0"/>
              <a:t>On the poster you need:</a:t>
            </a:r>
          </a:p>
          <a:p>
            <a:pPr lvl="1"/>
            <a:r>
              <a:rPr lang="en-US" sz="2400" dirty="0"/>
              <a:t>What is your energy and how does it work?</a:t>
            </a:r>
          </a:p>
          <a:p>
            <a:pPr lvl="1"/>
            <a:r>
              <a:rPr lang="en-US" sz="2400" dirty="0"/>
              <a:t>Pros and cons</a:t>
            </a:r>
          </a:p>
          <a:p>
            <a:pPr lvl="1"/>
            <a:r>
              <a:rPr lang="en-US" sz="2400" dirty="0"/>
              <a:t>What NC is already doing with this type of energy</a:t>
            </a:r>
          </a:p>
          <a:p>
            <a:pPr lvl="2"/>
            <a:r>
              <a:rPr lang="en-US" sz="2000" dirty="0"/>
              <a:t>If they do not have it yet, tell me when this might happen OR why this will not happen</a:t>
            </a:r>
          </a:p>
          <a:p>
            <a:pPr lvl="1"/>
            <a:r>
              <a:rPr lang="en-US" sz="2400" dirty="0"/>
              <a:t>What is the cost of this energy source?  Daily, yearly? Individual? Home? State? </a:t>
            </a:r>
          </a:p>
          <a:p>
            <a:pPr lvl="1"/>
            <a:r>
              <a:rPr lang="en-US" sz="2400" dirty="0"/>
              <a:t>Does it contribute to any form of pollution? land? water? air? noise? or does it help fix pollution?</a:t>
            </a:r>
          </a:p>
        </p:txBody>
      </p:sp>
    </p:spTree>
    <p:extLst>
      <p:ext uri="{BB962C8B-B14F-4D97-AF65-F5344CB8AC3E}">
        <p14:creationId xmlns:p14="http://schemas.microsoft.com/office/powerpoint/2010/main" val="255319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your Own Wind Turbine</a:t>
            </a:r>
          </a:p>
        </p:txBody>
      </p:sp>
      <p:sp>
        <p:nvSpPr>
          <p:cNvPr id="3" name="Content Placeholder 2"/>
          <p:cNvSpPr>
            <a:spLocks noGrp="1"/>
          </p:cNvSpPr>
          <p:nvPr>
            <p:ph idx="1"/>
          </p:nvPr>
        </p:nvSpPr>
        <p:spPr>
          <a:xfrm>
            <a:off x="2933699" y="2339927"/>
            <a:ext cx="8770571" cy="3651504"/>
          </a:xfrm>
        </p:spPr>
        <p:txBody>
          <a:bodyPr>
            <a:noAutofit/>
          </a:bodyPr>
          <a:lstStyle/>
          <a:p>
            <a:r>
              <a:rPr lang="en-US" sz="2800" dirty="0"/>
              <a:t>Now that we know about multiple different sources for renewable energy, lets create one! </a:t>
            </a:r>
          </a:p>
          <a:p>
            <a:r>
              <a:rPr lang="en-US" sz="2800" dirty="0"/>
              <a:t>You will be creating your own wind turbine </a:t>
            </a:r>
          </a:p>
          <a:p>
            <a:pPr lvl="1"/>
            <a:r>
              <a:rPr lang="en-US" sz="2800" dirty="0"/>
              <a:t>Before building, </a:t>
            </a:r>
            <a:r>
              <a:rPr lang="en-US" sz="2800" dirty="0" err="1"/>
              <a:t>Ms</a:t>
            </a:r>
            <a:r>
              <a:rPr lang="en-US" sz="2800" dirty="0"/>
              <a:t> Kerr needs to see your design! Do research if you need to!</a:t>
            </a:r>
          </a:p>
          <a:p>
            <a:r>
              <a:rPr lang="en-US" sz="2800" dirty="0"/>
              <a:t>Use the materials provided to create it</a:t>
            </a:r>
          </a:p>
          <a:p>
            <a:pPr lvl="1"/>
            <a:r>
              <a:rPr lang="en-US" sz="2800" dirty="0"/>
              <a:t>The turbine cannot be taller or wider than 2 feet</a:t>
            </a:r>
          </a:p>
          <a:p>
            <a:r>
              <a:rPr lang="en-US" sz="2800" dirty="0"/>
              <a:t>We will test them in class Monday!</a:t>
            </a:r>
          </a:p>
        </p:txBody>
      </p:sp>
    </p:spTree>
    <p:extLst>
      <p:ext uri="{BB962C8B-B14F-4D97-AF65-F5344CB8AC3E}">
        <p14:creationId xmlns:p14="http://schemas.microsoft.com/office/powerpoint/2010/main" val="282388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53D218-08C7-4878-8814-2DE071A75774}"/>
              </a:ext>
            </a:extLst>
          </p:cNvPr>
          <p:cNvSpPr>
            <a:spLocks noGrp="1"/>
          </p:cNvSpPr>
          <p:nvPr>
            <p:ph type="title"/>
          </p:nvPr>
        </p:nvSpPr>
        <p:spPr>
          <a:xfrm>
            <a:off x="2799472" y="118179"/>
            <a:ext cx="8770571" cy="838424"/>
          </a:xfrm>
        </p:spPr>
        <p:txBody>
          <a:bodyPr/>
          <a:lstStyle/>
          <a:p>
            <a:r>
              <a:rPr lang="en-US" dirty="0" smtClean="0"/>
              <a:t>City needs poster</a:t>
            </a:r>
            <a:endParaRPr lang="en-US" dirty="0"/>
          </a:p>
        </p:txBody>
      </p:sp>
      <p:sp>
        <p:nvSpPr>
          <p:cNvPr id="3" name="Content Placeholder 2">
            <a:extLst>
              <a:ext uri="{FF2B5EF4-FFF2-40B4-BE49-F238E27FC236}">
                <a16:creationId xmlns:a16="http://schemas.microsoft.com/office/drawing/2014/main" xmlns="" id="{4CFFB51B-9709-495F-B701-E1C42A16F04B}"/>
              </a:ext>
            </a:extLst>
          </p:cNvPr>
          <p:cNvSpPr>
            <a:spLocks noGrp="1"/>
          </p:cNvSpPr>
          <p:nvPr>
            <p:ph idx="1"/>
          </p:nvPr>
        </p:nvSpPr>
        <p:spPr>
          <a:xfrm>
            <a:off x="2799472" y="1195754"/>
            <a:ext cx="9087728" cy="5528603"/>
          </a:xfrm>
        </p:spPr>
        <p:txBody>
          <a:bodyPr>
            <a:noAutofit/>
          </a:bodyPr>
          <a:lstStyle/>
          <a:p>
            <a:r>
              <a:rPr lang="en-US" sz="2800" dirty="0" smtClean="0"/>
              <a:t>You will be given a technology system and creating a poster about what a city needs from that technology system</a:t>
            </a:r>
          </a:p>
          <a:p>
            <a:r>
              <a:rPr lang="en-US" sz="2800" dirty="0" smtClean="0"/>
              <a:t>Remember a city doesn’t need a cell phone – a city needs cell towers</a:t>
            </a:r>
          </a:p>
          <a:p>
            <a:r>
              <a:rPr lang="en-US" sz="2800" dirty="0" smtClean="0"/>
              <a:t>Think BIG</a:t>
            </a:r>
          </a:p>
          <a:p>
            <a:r>
              <a:rPr lang="en-US" sz="2800" dirty="0" smtClean="0"/>
              <a:t>On your poster:</a:t>
            </a:r>
            <a:endParaRPr lang="en-US" sz="2800" dirty="0"/>
          </a:p>
          <a:p>
            <a:pPr lvl="1"/>
            <a:r>
              <a:rPr lang="en-US" sz="2400" dirty="0" smtClean="0"/>
              <a:t>5 things a CITY needs in your technology system</a:t>
            </a:r>
          </a:p>
          <a:p>
            <a:pPr lvl="1"/>
            <a:r>
              <a:rPr lang="en-US" sz="2400" dirty="0" smtClean="0"/>
              <a:t>Pictures of the items</a:t>
            </a:r>
          </a:p>
          <a:p>
            <a:pPr lvl="1"/>
            <a:r>
              <a:rPr lang="en-US" sz="2400" dirty="0" smtClean="0"/>
              <a:t>Write 2 – 3 sentences telling me what is in the picture and why the city needs it</a:t>
            </a:r>
          </a:p>
        </p:txBody>
      </p:sp>
      <p:sp>
        <p:nvSpPr>
          <p:cNvPr id="4" name="TextBox 3"/>
          <p:cNvSpPr txBox="1"/>
          <p:nvPr/>
        </p:nvSpPr>
        <p:spPr>
          <a:xfrm>
            <a:off x="196947" y="309489"/>
            <a:ext cx="2152358" cy="2554545"/>
          </a:xfrm>
          <a:prstGeom prst="rect">
            <a:avLst/>
          </a:prstGeom>
          <a:noFill/>
        </p:spPr>
        <p:txBody>
          <a:bodyPr wrap="square" rtlCol="0">
            <a:spAutoFit/>
          </a:bodyPr>
          <a:lstStyle/>
          <a:p>
            <a:r>
              <a:rPr lang="en-US" sz="2000" b="1" dirty="0" smtClean="0">
                <a:solidFill>
                  <a:srgbClr val="FF0000"/>
                </a:solidFill>
              </a:rPr>
              <a:t>If you have any small boxes – cereal box or shoe box size or SMALLER, bring them in! </a:t>
            </a:r>
          </a:p>
          <a:p>
            <a:endParaRPr lang="en-US" sz="2000" b="1" dirty="0">
              <a:solidFill>
                <a:srgbClr val="FF0000"/>
              </a:solidFill>
            </a:endParaRPr>
          </a:p>
          <a:p>
            <a:r>
              <a:rPr lang="en-US" sz="2000" b="1" dirty="0" smtClean="0">
                <a:solidFill>
                  <a:srgbClr val="FF0000"/>
                </a:solidFill>
              </a:rPr>
              <a:t>NO GIANT BOXES</a:t>
            </a:r>
            <a:endParaRPr lang="en-US" sz="2000" b="1" dirty="0">
              <a:solidFill>
                <a:srgbClr val="FF0000"/>
              </a:solidFill>
            </a:endParaRPr>
          </a:p>
        </p:txBody>
      </p:sp>
    </p:spTree>
    <p:extLst>
      <p:ext uri="{BB962C8B-B14F-4D97-AF65-F5344CB8AC3E}">
        <p14:creationId xmlns:p14="http://schemas.microsoft.com/office/powerpoint/2010/main" val="4070114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City Project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2505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96" y="129757"/>
            <a:ext cx="5211021" cy="1460500"/>
          </a:xfrm>
        </p:spPr>
        <p:txBody>
          <a:bodyPr/>
          <a:lstStyle/>
          <a:p>
            <a:r>
              <a:rPr lang="en-US" dirty="0"/>
              <a:t>Nonrenewable energy sources</a:t>
            </a:r>
          </a:p>
        </p:txBody>
      </p:sp>
      <p:sp>
        <p:nvSpPr>
          <p:cNvPr id="3" name="Content Placeholder 2"/>
          <p:cNvSpPr>
            <a:spLocks noGrp="1"/>
          </p:cNvSpPr>
          <p:nvPr>
            <p:ph idx="1"/>
          </p:nvPr>
        </p:nvSpPr>
        <p:spPr>
          <a:xfrm>
            <a:off x="368496" y="1919500"/>
            <a:ext cx="3799114" cy="3404281"/>
          </a:xfrm>
        </p:spPr>
        <p:txBody>
          <a:bodyPr/>
          <a:lstStyle/>
          <a:p>
            <a:r>
              <a:rPr lang="en-US" dirty="0"/>
              <a:t>Petroleum</a:t>
            </a:r>
          </a:p>
          <a:p>
            <a:r>
              <a:rPr lang="en-US" dirty="0"/>
              <a:t>Propane</a:t>
            </a:r>
          </a:p>
          <a:p>
            <a:r>
              <a:rPr lang="en-US" dirty="0"/>
              <a:t>Natural Gas</a:t>
            </a:r>
          </a:p>
          <a:p>
            <a:r>
              <a:rPr lang="en-US" dirty="0"/>
              <a:t>Coal</a:t>
            </a:r>
          </a:p>
        </p:txBody>
      </p:sp>
      <p:pic>
        <p:nvPicPr>
          <p:cNvPr id="6" name="Picture 5"/>
          <p:cNvPicPr>
            <a:picLocks noChangeAspect="1"/>
          </p:cNvPicPr>
          <p:nvPr/>
        </p:nvPicPr>
        <p:blipFill>
          <a:blip r:embed="rId2"/>
          <a:stretch>
            <a:fillRect/>
          </a:stretch>
        </p:blipFill>
        <p:spPr>
          <a:xfrm>
            <a:off x="6041571" y="-97934"/>
            <a:ext cx="6150428" cy="1854010"/>
          </a:xfrm>
          <a:prstGeom prst="rect">
            <a:avLst/>
          </a:prstGeom>
        </p:spPr>
      </p:pic>
      <p:pic>
        <p:nvPicPr>
          <p:cNvPr id="7" name="Picture 6"/>
          <p:cNvPicPr>
            <a:picLocks noChangeAspect="1"/>
          </p:cNvPicPr>
          <p:nvPr/>
        </p:nvPicPr>
        <p:blipFill rotWithShape="1">
          <a:blip r:embed="rId3"/>
          <a:srcRect t="4456"/>
          <a:stretch/>
        </p:blipFill>
        <p:spPr>
          <a:xfrm>
            <a:off x="6041570" y="1719616"/>
            <a:ext cx="6150429" cy="1781036"/>
          </a:xfrm>
          <a:prstGeom prst="rect">
            <a:avLst/>
          </a:prstGeom>
        </p:spPr>
      </p:pic>
      <p:pic>
        <p:nvPicPr>
          <p:cNvPr id="8" name="Picture 7"/>
          <p:cNvPicPr>
            <a:picLocks noChangeAspect="1"/>
          </p:cNvPicPr>
          <p:nvPr/>
        </p:nvPicPr>
        <p:blipFill>
          <a:blip r:embed="rId4"/>
          <a:stretch>
            <a:fillRect/>
          </a:stretch>
        </p:blipFill>
        <p:spPr>
          <a:xfrm>
            <a:off x="6041570" y="3398782"/>
            <a:ext cx="6116021" cy="1845926"/>
          </a:xfrm>
          <a:prstGeom prst="rect">
            <a:avLst/>
          </a:prstGeom>
        </p:spPr>
      </p:pic>
      <p:pic>
        <p:nvPicPr>
          <p:cNvPr id="9" name="Picture 8"/>
          <p:cNvPicPr>
            <a:picLocks noChangeAspect="1"/>
          </p:cNvPicPr>
          <p:nvPr/>
        </p:nvPicPr>
        <p:blipFill>
          <a:blip r:embed="rId5"/>
          <a:stretch>
            <a:fillRect/>
          </a:stretch>
        </p:blipFill>
        <p:spPr>
          <a:xfrm>
            <a:off x="6075979" y="5157006"/>
            <a:ext cx="6116021" cy="1858032"/>
          </a:xfrm>
          <a:prstGeom prst="rect">
            <a:avLst/>
          </a:prstGeom>
        </p:spPr>
      </p:pic>
    </p:spTree>
    <p:extLst>
      <p:ext uri="{BB962C8B-B14F-4D97-AF65-F5344CB8AC3E}">
        <p14:creationId xmlns:p14="http://schemas.microsoft.com/office/powerpoint/2010/main" val="307512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Energy</a:t>
            </a:r>
          </a:p>
        </p:txBody>
      </p:sp>
      <p:sp>
        <p:nvSpPr>
          <p:cNvPr id="3" name="Content Placeholder 2"/>
          <p:cNvSpPr>
            <a:spLocks noGrp="1"/>
          </p:cNvSpPr>
          <p:nvPr>
            <p:ph idx="1"/>
          </p:nvPr>
        </p:nvSpPr>
        <p:spPr/>
        <p:txBody>
          <a:bodyPr>
            <a:normAutofit/>
          </a:bodyPr>
          <a:lstStyle/>
          <a:p>
            <a:r>
              <a:rPr lang="en-US" sz="3200" dirty="0"/>
              <a:t>Energy that comes from natural sources such as sunlight, wind, rain, tides, plants, algae and geothermal heat</a:t>
            </a:r>
          </a:p>
          <a:p>
            <a:pPr lvl="1"/>
            <a:r>
              <a:rPr lang="en-US" sz="2800" dirty="0"/>
              <a:t>They’re renewable</a:t>
            </a:r>
          </a:p>
          <a:p>
            <a:r>
              <a:rPr lang="en-US" sz="3200" dirty="0"/>
              <a:t>These are also called alternative energy</a:t>
            </a:r>
          </a:p>
        </p:txBody>
      </p:sp>
    </p:spTree>
    <p:extLst>
      <p:ext uri="{BB962C8B-B14F-4D97-AF65-F5344CB8AC3E}">
        <p14:creationId xmlns:p14="http://schemas.microsoft.com/office/powerpoint/2010/main" val="3615863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a:t>
            </a:r>
          </a:p>
        </p:txBody>
      </p:sp>
      <p:sp>
        <p:nvSpPr>
          <p:cNvPr id="3" name="Content Placeholder 2"/>
          <p:cNvSpPr>
            <a:spLocks noGrp="1"/>
          </p:cNvSpPr>
          <p:nvPr>
            <p:ph idx="1"/>
          </p:nvPr>
        </p:nvSpPr>
        <p:spPr>
          <a:xfrm>
            <a:off x="2819400" y="1614711"/>
            <a:ext cx="9372600" cy="2890754"/>
          </a:xfrm>
        </p:spPr>
        <p:txBody>
          <a:bodyPr>
            <a:normAutofit/>
          </a:bodyPr>
          <a:lstStyle/>
          <a:p>
            <a:r>
              <a:rPr lang="en-US" sz="2800" dirty="0"/>
              <a:t>Convert the sun’s energy and light into heat, illumination, hot water, and electricity</a:t>
            </a:r>
          </a:p>
          <a:p>
            <a:r>
              <a:rPr lang="en-US" sz="2800" dirty="0"/>
              <a:t>Homeowners and businesses can use solar energy and often not have to pay a power bill </a:t>
            </a:r>
          </a:p>
        </p:txBody>
      </p:sp>
      <p:pic>
        <p:nvPicPr>
          <p:cNvPr id="4" name="Picture 3"/>
          <p:cNvPicPr>
            <a:picLocks noChangeAspect="1"/>
          </p:cNvPicPr>
          <p:nvPr/>
        </p:nvPicPr>
        <p:blipFill>
          <a:blip r:embed="rId2"/>
          <a:stretch>
            <a:fillRect/>
          </a:stretch>
        </p:blipFill>
        <p:spPr>
          <a:xfrm>
            <a:off x="1676400" y="3905250"/>
            <a:ext cx="10515600" cy="2952750"/>
          </a:xfrm>
          <a:prstGeom prst="rect">
            <a:avLst/>
          </a:prstGeom>
        </p:spPr>
      </p:pic>
    </p:spTree>
    <p:extLst>
      <p:ext uri="{BB962C8B-B14F-4D97-AF65-F5344CB8AC3E}">
        <p14:creationId xmlns:p14="http://schemas.microsoft.com/office/powerpoint/2010/main" val="87615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a:t>
            </a:r>
          </a:p>
        </p:txBody>
      </p:sp>
      <p:sp>
        <p:nvSpPr>
          <p:cNvPr id="3" name="Content Placeholder 2"/>
          <p:cNvSpPr>
            <a:spLocks noGrp="1"/>
          </p:cNvSpPr>
          <p:nvPr>
            <p:ph idx="1"/>
          </p:nvPr>
        </p:nvSpPr>
        <p:spPr/>
        <p:txBody>
          <a:bodyPr>
            <a:normAutofit/>
          </a:bodyPr>
          <a:lstStyle/>
          <a:p>
            <a:r>
              <a:rPr lang="en-US" sz="3600" dirty="0"/>
              <a:t>Process of creating electricity using the wind</a:t>
            </a:r>
          </a:p>
        </p:txBody>
      </p:sp>
      <p:pic>
        <p:nvPicPr>
          <p:cNvPr id="4" name="Picture 3"/>
          <p:cNvPicPr>
            <a:picLocks noChangeAspect="1"/>
          </p:cNvPicPr>
          <p:nvPr/>
        </p:nvPicPr>
        <p:blipFill>
          <a:blip r:embed="rId2"/>
          <a:stretch>
            <a:fillRect/>
          </a:stretch>
        </p:blipFill>
        <p:spPr>
          <a:xfrm>
            <a:off x="1733550" y="3886200"/>
            <a:ext cx="10458450" cy="2971800"/>
          </a:xfrm>
          <a:prstGeom prst="rect">
            <a:avLst/>
          </a:prstGeom>
        </p:spPr>
      </p:pic>
    </p:spTree>
    <p:extLst>
      <p:ext uri="{BB962C8B-B14F-4D97-AF65-F5344CB8AC3E}">
        <p14:creationId xmlns:p14="http://schemas.microsoft.com/office/powerpoint/2010/main" val="49748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Geothermal</a:t>
            </a:r>
          </a:p>
        </p:txBody>
      </p:sp>
      <p:sp>
        <p:nvSpPr>
          <p:cNvPr id="3" name="Content Placeholder 2"/>
          <p:cNvSpPr>
            <a:spLocks noGrp="1"/>
          </p:cNvSpPr>
          <p:nvPr>
            <p:ph idx="1"/>
          </p:nvPr>
        </p:nvSpPr>
        <p:spPr>
          <a:xfrm>
            <a:off x="1485900" y="1558925"/>
            <a:ext cx="4838700" cy="4351338"/>
          </a:xfrm>
        </p:spPr>
        <p:txBody>
          <a:bodyPr>
            <a:normAutofit/>
          </a:bodyPr>
          <a:lstStyle/>
          <a:p>
            <a:r>
              <a:rPr lang="en-US" sz="3600" dirty="0"/>
              <a:t>Uses the heat inside the earth to create electricity</a:t>
            </a:r>
          </a:p>
        </p:txBody>
      </p:sp>
      <p:pic>
        <p:nvPicPr>
          <p:cNvPr id="4" name="Picture 3"/>
          <p:cNvPicPr>
            <a:picLocks noChangeAspect="1"/>
          </p:cNvPicPr>
          <p:nvPr/>
        </p:nvPicPr>
        <p:blipFill>
          <a:blip r:embed="rId2"/>
          <a:stretch>
            <a:fillRect/>
          </a:stretch>
        </p:blipFill>
        <p:spPr>
          <a:xfrm>
            <a:off x="1676400" y="3905250"/>
            <a:ext cx="10515600" cy="2952750"/>
          </a:xfrm>
          <a:prstGeom prst="rect">
            <a:avLst/>
          </a:prstGeom>
        </p:spPr>
      </p:pic>
      <p:pic>
        <p:nvPicPr>
          <p:cNvPr id="1026" name="Picture 2" descr="This diagram shows the major parts of a geothermal power plant. Numbers on the diagram correspond with the steps listed on the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190500"/>
            <a:ext cx="4343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11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Hydroelectric</a:t>
            </a:r>
          </a:p>
        </p:txBody>
      </p:sp>
      <p:sp>
        <p:nvSpPr>
          <p:cNvPr id="3" name="Content Placeholder 2"/>
          <p:cNvSpPr>
            <a:spLocks noGrp="1"/>
          </p:cNvSpPr>
          <p:nvPr>
            <p:ph idx="1"/>
          </p:nvPr>
        </p:nvSpPr>
        <p:spPr/>
        <p:txBody>
          <a:bodyPr>
            <a:normAutofit/>
          </a:bodyPr>
          <a:lstStyle/>
          <a:p>
            <a:r>
              <a:rPr lang="en-US" sz="4000" dirty="0"/>
              <a:t>Uses moving water to create electricity</a:t>
            </a:r>
          </a:p>
        </p:txBody>
      </p:sp>
      <p:pic>
        <p:nvPicPr>
          <p:cNvPr id="4" name="Picture 3"/>
          <p:cNvPicPr>
            <a:picLocks noChangeAspect="1"/>
          </p:cNvPicPr>
          <p:nvPr/>
        </p:nvPicPr>
        <p:blipFill>
          <a:blip r:embed="rId2"/>
          <a:stretch>
            <a:fillRect/>
          </a:stretch>
        </p:blipFill>
        <p:spPr>
          <a:xfrm>
            <a:off x="1733550" y="3886200"/>
            <a:ext cx="10458450" cy="2971800"/>
          </a:xfrm>
          <a:prstGeom prst="rect">
            <a:avLst/>
          </a:prstGeom>
        </p:spPr>
      </p:pic>
    </p:spTree>
    <p:extLst>
      <p:ext uri="{BB962C8B-B14F-4D97-AF65-F5344CB8AC3E}">
        <p14:creationId xmlns:p14="http://schemas.microsoft.com/office/powerpoint/2010/main" val="138841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Bioenergy</a:t>
            </a:r>
          </a:p>
        </p:txBody>
      </p:sp>
      <p:sp>
        <p:nvSpPr>
          <p:cNvPr id="3" name="Content Placeholder 2"/>
          <p:cNvSpPr>
            <a:spLocks noGrp="1"/>
          </p:cNvSpPr>
          <p:nvPr>
            <p:ph idx="1"/>
          </p:nvPr>
        </p:nvSpPr>
        <p:spPr>
          <a:xfrm>
            <a:off x="285750" y="1295400"/>
            <a:ext cx="3227471" cy="4746626"/>
          </a:xfrm>
        </p:spPr>
        <p:txBody>
          <a:bodyPr>
            <a:noAutofit/>
          </a:bodyPr>
          <a:lstStyle/>
          <a:p>
            <a:r>
              <a:rPr lang="en-US" sz="3200" dirty="0"/>
              <a:t>Uses plants, animals, and their byproducts to create energy</a:t>
            </a:r>
          </a:p>
          <a:p>
            <a:r>
              <a:rPr lang="en-US" sz="3200" dirty="0"/>
              <a:t>A landfill can be this type of renewable energy</a:t>
            </a:r>
          </a:p>
        </p:txBody>
      </p:sp>
      <p:pic>
        <p:nvPicPr>
          <p:cNvPr id="4" name="Picture 3"/>
          <p:cNvPicPr>
            <a:picLocks noChangeAspect="1"/>
          </p:cNvPicPr>
          <p:nvPr/>
        </p:nvPicPr>
        <p:blipFill>
          <a:blip r:embed="rId2"/>
          <a:stretch>
            <a:fillRect/>
          </a:stretch>
        </p:blipFill>
        <p:spPr>
          <a:xfrm>
            <a:off x="3753853" y="2112463"/>
            <a:ext cx="8438147" cy="2364536"/>
          </a:xfrm>
          <a:prstGeom prst="rect">
            <a:avLst/>
          </a:prstGeom>
        </p:spPr>
      </p:pic>
      <p:pic>
        <p:nvPicPr>
          <p:cNvPr id="6" name="Picture 5"/>
          <p:cNvPicPr>
            <a:picLocks noChangeAspect="1"/>
          </p:cNvPicPr>
          <p:nvPr/>
        </p:nvPicPr>
        <p:blipFill>
          <a:blip r:embed="rId3"/>
          <a:stretch>
            <a:fillRect/>
          </a:stretch>
        </p:blipFill>
        <p:spPr>
          <a:xfrm>
            <a:off x="3753853" y="4476999"/>
            <a:ext cx="8457196" cy="2381001"/>
          </a:xfrm>
          <a:prstGeom prst="rect">
            <a:avLst/>
          </a:prstGeom>
        </p:spPr>
      </p:pic>
    </p:spTree>
    <p:extLst>
      <p:ext uri="{BB962C8B-B14F-4D97-AF65-F5344CB8AC3E}">
        <p14:creationId xmlns:p14="http://schemas.microsoft.com/office/powerpoint/2010/main" val="165262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a:t>
            </a:r>
          </a:p>
        </p:txBody>
      </p:sp>
      <p:sp>
        <p:nvSpPr>
          <p:cNvPr id="3" name="Content Placeholder 2"/>
          <p:cNvSpPr>
            <a:spLocks noGrp="1"/>
          </p:cNvSpPr>
          <p:nvPr>
            <p:ph idx="1"/>
          </p:nvPr>
        </p:nvSpPr>
        <p:spPr/>
        <p:txBody>
          <a:bodyPr>
            <a:normAutofit/>
          </a:bodyPr>
          <a:lstStyle/>
          <a:p>
            <a:r>
              <a:rPr lang="en-US" sz="3600" dirty="0"/>
              <a:t>Uses the energy released during nuclear fission or fusion to create electricity</a:t>
            </a:r>
          </a:p>
        </p:txBody>
      </p:sp>
      <p:pic>
        <p:nvPicPr>
          <p:cNvPr id="4" name="Picture 3"/>
          <p:cNvPicPr>
            <a:picLocks noChangeAspect="1"/>
          </p:cNvPicPr>
          <p:nvPr/>
        </p:nvPicPr>
        <p:blipFill>
          <a:blip r:embed="rId2"/>
          <a:stretch>
            <a:fillRect/>
          </a:stretch>
        </p:blipFill>
        <p:spPr>
          <a:xfrm>
            <a:off x="1695450" y="3867150"/>
            <a:ext cx="10496550" cy="2990850"/>
          </a:xfrm>
          <a:prstGeom prst="rect">
            <a:avLst/>
          </a:prstGeom>
        </p:spPr>
      </p:pic>
    </p:spTree>
    <p:extLst>
      <p:ext uri="{BB962C8B-B14F-4D97-AF65-F5344CB8AC3E}">
        <p14:creationId xmlns:p14="http://schemas.microsoft.com/office/powerpoint/2010/main" val="758116548"/>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239</TotalTime>
  <Words>567</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Century Schoolbook</vt:lpstr>
      <vt:lpstr>Corbel</vt:lpstr>
      <vt:lpstr>Feathered</vt:lpstr>
      <vt:lpstr>Unit 4</vt:lpstr>
      <vt:lpstr>Nonrenewable energy sources</vt:lpstr>
      <vt:lpstr>Green Energy</vt:lpstr>
      <vt:lpstr>Solar</vt:lpstr>
      <vt:lpstr>Wind</vt:lpstr>
      <vt:lpstr>Geothermal</vt:lpstr>
      <vt:lpstr>Hydroelectric</vt:lpstr>
      <vt:lpstr>Bioenergy</vt:lpstr>
      <vt:lpstr>Nuclear</vt:lpstr>
      <vt:lpstr>Activity</vt:lpstr>
      <vt:lpstr>Poster Project</vt:lpstr>
      <vt:lpstr>PowerPoint Presentation</vt:lpstr>
      <vt:lpstr>Make your Own Wind Turbine</vt:lpstr>
      <vt:lpstr>City needs poster</vt:lpstr>
      <vt:lpstr>Green City Project</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dc:title>
  <dc:creator>skerr</dc:creator>
  <cp:lastModifiedBy>skerr</cp:lastModifiedBy>
  <cp:revision>23</cp:revision>
  <dcterms:created xsi:type="dcterms:W3CDTF">2019-09-12T13:29:31Z</dcterms:created>
  <dcterms:modified xsi:type="dcterms:W3CDTF">2019-10-09T15:21:35Z</dcterms:modified>
</cp:coreProperties>
</file>