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6" autoAdjust="0"/>
    <p:restoredTop sz="94660"/>
  </p:normalViewPr>
  <p:slideViewPr>
    <p:cSldViewPr snapToGrid="0">
      <p:cViewPr varScale="1">
        <p:scale>
          <a:sx n="61" d="100"/>
          <a:sy n="61" d="100"/>
        </p:scale>
        <p:origin x="3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15DF-DFBF-4F96-A8DA-C2420154EE9D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796F-ADCD-43D1-A997-C2A085C08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83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15DF-DFBF-4F96-A8DA-C2420154EE9D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796F-ADCD-43D1-A997-C2A085C08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12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15DF-DFBF-4F96-A8DA-C2420154EE9D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796F-ADCD-43D1-A997-C2A085C08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83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15DF-DFBF-4F96-A8DA-C2420154EE9D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796F-ADCD-43D1-A997-C2A085C08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42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15DF-DFBF-4F96-A8DA-C2420154EE9D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796F-ADCD-43D1-A997-C2A085C08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02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15DF-DFBF-4F96-A8DA-C2420154EE9D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796F-ADCD-43D1-A997-C2A085C08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63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15DF-DFBF-4F96-A8DA-C2420154EE9D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796F-ADCD-43D1-A997-C2A085C08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89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15DF-DFBF-4F96-A8DA-C2420154EE9D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796F-ADCD-43D1-A997-C2A085C08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96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15DF-DFBF-4F96-A8DA-C2420154EE9D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796F-ADCD-43D1-A997-C2A085C08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61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15DF-DFBF-4F96-A8DA-C2420154EE9D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796F-ADCD-43D1-A997-C2A085C08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08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15DF-DFBF-4F96-A8DA-C2420154EE9D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796F-ADCD-43D1-A997-C2A085C08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9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115DF-DFBF-4F96-A8DA-C2420154EE9D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C796F-ADCD-43D1-A997-C2A085C08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0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Newspaper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Using the disaster you just did all the research on, create a front page of a newspaper from the time it happened.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82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newspaper front page after hurric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608" y="567559"/>
            <a:ext cx="5659192" cy="560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732" y="119080"/>
            <a:ext cx="3802117" cy="667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35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newspaper front page after hurric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34437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newspaper front page after hurrica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441" y="1365824"/>
            <a:ext cx="6993811" cy="412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10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newspaper front page projec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34" y="152562"/>
            <a:ext cx="5000717" cy="666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newspaper front page pro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0"/>
            <a:ext cx="4372303" cy="677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97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894" y="-141894"/>
            <a:ext cx="4556230" cy="132556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Your job: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88276" y="993228"/>
            <a:ext cx="10893972" cy="5636172"/>
          </a:xfrm>
        </p:spPr>
        <p:txBody>
          <a:bodyPr>
            <a:normAutofit/>
          </a:bodyPr>
          <a:lstStyle/>
          <a:p>
            <a:r>
              <a:rPr lang="en-US" dirty="0" smtClean="0"/>
              <a:t>Create a newspaper front page about your disaster</a:t>
            </a:r>
          </a:p>
          <a:p>
            <a:r>
              <a:rPr lang="en-US" dirty="0"/>
              <a:t>Your newspaper’s name must be appropriate and original and placed at the top of the front page (ex. London Times, The European </a:t>
            </a:r>
            <a:r>
              <a:rPr lang="en-US" dirty="0" smtClean="0"/>
              <a:t>Journal, Raleigh Gazette).</a:t>
            </a:r>
          </a:p>
          <a:p>
            <a:r>
              <a:rPr lang="en-US" dirty="0"/>
              <a:t>Create/Find/Modify </a:t>
            </a:r>
            <a:r>
              <a:rPr lang="en-US" u="sng" dirty="0" smtClean="0"/>
              <a:t>at least 3 </a:t>
            </a:r>
            <a:r>
              <a:rPr lang="en-US" u="sng" dirty="0"/>
              <a:t>full color pictures </a:t>
            </a:r>
            <a:r>
              <a:rPr lang="en-US" dirty="0"/>
              <a:t>that illustrate some part of the events that you </a:t>
            </a:r>
            <a:r>
              <a:rPr lang="en-US" dirty="0" smtClean="0"/>
              <a:t>picked</a:t>
            </a:r>
          </a:p>
          <a:p>
            <a:r>
              <a:rPr lang="en-US" u="sng" dirty="0" smtClean="0"/>
              <a:t>One article </a:t>
            </a:r>
            <a:r>
              <a:rPr lang="en-US" dirty="0"/>
              <a:t>must be written that highlights the major significance of your </a:t>
            </a:r>
            <a:r>
              <a:rPr lang="en-US" dirty="0" smtClean="0"/>
              <a:t>disaster.  </a:t>
            </a:r>
            <a:r>
              <a:rPr lang="en-US" dirty="0"/>
              <a:t>The </a:t>
            </a:r>
            <a:r>
              <a:rPr lang="en-US" dirty="0" smtClean="0"/>
              <a:t>article </a:t>
            </a:r>
            <a:r>
              <a:rPr lang="en-US" dirty="0"/>
              <a:t>must be </a:t>
            </a:r>
            <a:r>
              <a:rPr lang="en-US" u="sng" dirty="0"/>
              <a:t>at least </a:t>
            </a:r>
            <a:r>
              <a:rPr lang="en-US" u="sng" dirty="0" smtClean="0"/>
              <a:t>one paragraph </a:t>
            </a:r>
            <a:r>
              <a:rPr lang="en-US" dirty="0"/>
              <a:t>in length and include an appropriate headline</a:t>
            </a:r>
            <a:r>
              <a:rPr lang="en-US" dirty="0" smtClean="0"/>
              <a:t>.</a:t>
            </a:r>
          </a:p>
          <a:p>
            <a:r>
              <a:rPr lang="en-US" dirty="0"/>
              <a:t>An opinion section must be included in your newspaper that features someone’s opinion on a significant event connected to your topic.  You must write that person’s opinion as if he or </a:t>
            </a:r>
            <a:r>
              <a:rPr lang="en-US" dirty="0" smtClean="0"/>
              <a:t>she/he </a:t>
            </a:r>
            <a:r>
              <a:rPr lang="en-US" dirty="0"/>
              <a:t>lived through the event.  It must be </a:t>
            </a:r>
            <a:r>
              <a:rPr lang="en-US" u="sng" dirty="0"/>
              <a:t>one paragraph </a:t>
            </a:r>
            <a:r>
              <a:rPr lang="en-US" dirty="0"/>
              <a:t>in </a:t>
            </a:r>
            <a:r>
              <a:rPr lang="en-US" dirty="0" smtClean="0"/>
              <a:t>length. It can be fictional. 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837682" y="197721"/>
            <a:ext cx="2086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paragraph is 3 – 5 sentences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988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newspaper front page proj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7579"/>
            <a:ext cx="5042338" cy="653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newspaper front page pro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613" y="207579"/>
            <a:ext cx="4587765" cy="646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52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10" y="204952"/>
            <a:ext cx="10515600" cy="933943"/>
          </a:xfrm>
        </p:spPr>
        <p:txBody>
          <a:bodyPr/>
          <a:lstStyle/>
          <a:p>
            <a:r>
              <a:rPr lang="en-US" dirty="0" smtClean="0"/>
              <a:t>Possible Article topics: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04041" y="1024759"/>
            <a:ext cx="10783613" cy="5707117"/>
          </a:xfrm>
        </p:spPr>
        <p:txBody>
          <a:bodyPr>
            <a:noAutofit/>
          </a:bodyPr>
          <a:lstStyle/>
          <a:p>
            <a:pPr lvl="0"/>
            <a:r>
              <a:rPr lang="en-US" sz="2400" dirty="0"/>
              <a:t>Conditions </a:t>
            </a:r>
            <a:r>
              <a:rPr lang="en-US" sz="2400" dirty="0"/>
              <a:t>that cause/lead to their natural disaster occurring</a:t>
            </a:r>
          </a:p>
          <a:p>
            <a:pPr lvl="0"/>
            <a:r>
              <a:rPr lang="en-US" sz="2400" dirty="0"/>
              <a:t>Popular locations (world wide &amp; domestic) for their natural disaster to strike</a:t>
            </a:r>
          </a:p>
          <a:p>
            <a:pPr lvl="0"/>
            <a:r>
              <a:rPr lang="en-US" sz="2400" dirty="0"/>
              <a:t>Historical incidences of their natural disaster</a:t>
            </a:r>
          </a:p>
          <a:p>
            <a:pPr lvl="0"/>
            <a:r>
              <a:rPr lang="en-US" sz="2400" dirty="0"/>
              <a:t>Historical explanation for their natural disaster</a:t>
            </a:r>
          </a:p>
          <a:p>
            <a:pPr lvl="0"/>
            <a:r>
              <a:rPr lang="en-US" sz="2400" dirty="0"/>
              <a:t>Most significant occurrences (biggest, longest lasting, most devastating…)</a:t>
            </a:r>
          </a:p>
          <a:p>
            <a:pPr lvl="0"/>
            <a:r>
              <a:rPr lang="en-US" sz="2400" dirty="0"/>
              <a:t>Recent occurrences</a:t>
            </a:r>
          </a:p>
          <a:p>
            <a:pPr lvl="0"/>
            <a:r>
              <a:rPr lang="en-US" sz="2400" dirty="0"/>
              <a:t>Current technology that can help predict their natural disaster</a:t>
            </a:r>
          </a:p>
          <a:p>
            <a:pPr lvl="0"/>
            <a:r>
              <a:rPr lang="en-US" sz="2400" dirty="0"/>
              <a:t>Health hazards that are a result of their natural disaster striking</a:t>
            </a:r>
          </a:p>
          <a:p>
            <a:pPr lvl="0"/>
            <a:r>
              <a:rPr lang="en-US" sz="2400" dirty="0"/>
              <a:t>Dietary impact of their natural disaster</a:t>
            </a:r>
          </a:p>
          <a:p>
            <a:pPr lvl="0"/>
            <a:r>
              <a:rPr lang="en-US" sz="2400" dirty="0"/>
              <a:t>Economic impact of their natural disaster striking</a:t>
            </a:r>
          </a:p>
          <a:p>
            <a:pPr lvl="0"/>
            <a:r>
              <a:rPr lang="en-US" sz="2400" dirty="0"/>
              <a:t>World wide impact</a:t>
            </a:r>
          </a:p>
          <a:p>
            <a:pPr lvl="0"/>
            <a:r>
              <a:rPr lang="en-US" sz="2400" dirty="0"/>
              <a:t>Humanitarian services that help people in need following a natural disaster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043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Rubric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-84124"/>
            <a:ext cx="5959366" cy="6932325"/>
          </a:xfrm>
        </p:spPr>
      </p:pic>
    </p:spTree>
    <p:extLst>
      <p:ext uri="{BB962C8B-B14F-4D97-AF65-F5344CB8AC3E}">
        <p14:creationId xmlns:p14="http://schemas.microsoft.com/office/powerpoint/2010/main" val="91482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272</Words>
  <Application>Microsoft Office PowerPoint</Application>
  <PresentationFormat>Widescreen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Newspaper Project</vt:lpstr>
      <vt:lpstr>PowerPoint Presentation</vt:lpstr>
      <vt:lpstr>PowerPoint Presentation</vt:lpstr>
      <vt:lpstr>PowerPoint Presentation</vt:lpstr>
      <vt:lpstr>Your job:</vt:lpstr>
      <vt:lpstr>PowerPoint Presentation</vt:lpstr>
      <vt:lpstr>Possible Article topics:</vt:lpstr>
      <vt:lpstr>Rubric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Newspaper Project</dc:title>
  <dc:creator>skerr</dc:creator>
  <cp:lastModifiedBy>skerr</cp:lastModifiedBy>
  <cp:revision>1</cp:revision>
  <dcterms:created xsi:type="dcterms:W3CDTF">2019-08-29T12:22:47Z</dcterms:created>
  <dcterms:modified xsi:type="dcterms:W3CDTF">2019-08-29T12:23:05Z</dcterms:modified>
</cp:coreProperties>
</file>