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18" autoAdjust="0"/>
    <p:restoredTop sz="94660"/>
  </p:normalViewPr>
  <p:slideViewPr>
    <p:cSldViewPr snapToGrid="0">
      <p:cViewPr varScale="1">
        <p:scale>
          <a:sx n="55" d="100"/>
          <a:sy n="55" d="100"/>
        </p:scale>
        <p:origin x="8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929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516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14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095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C6F822A4-8DA6-4447-9B1F-C5DB58435268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23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2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443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27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922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491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3772C379-9A7C-4C87-A116-CBE9F58B04C5}" type="datetimeFigureOut">
              <a:rPr lang="en-US" smtClean="0"/>
              <a:t>1/14/2020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60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382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Invention and Innovation Research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266" y="233826"/>
            <a:ext cx="6002465" cy="63853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You are going to research an invention</a:t>
            </a:r>
          </a:p>
          <a:p>
            <a:pPr lvl="1"/>
            <a:r>
              <a:rPr lang="en-US" sz="2400" dirty="0" smtClean="0"/>
              <a:t>Think broadly</a:t>
            </a:r>
          </a:p>
          <a:p>
            <a:pPr lvl="2"/>
            <a:r>
              <a:rPr lang="en-US" sz="2000" dirty="0" smtClean="0"/>
              <a:t>Cellphones, mp3 players, cars, computers, video games,  </a:t>
            </a:r>
            <a:r>
              <a:rPr lang="en-US" sz="2000" dirty="0" err="1" smtClean="0"/>
              <a:t>etc</a:t>
            </a:r>
            <a:endParaRPr lang="en-US" sz="2000" dirty="0" smtClean="0"/>
          </a:p>
          <a:p>
            <a:pPr lvl="2"/>
            <a:r>
              <a:rPr lang="en-US" sz="2000" b="1" dirty="0" smtClean="0">
                <a:solidFill>
                  <a:srgbClr val="FF0000"/>
                </a:solidFill>
              </a:rPr>
              <a:t>YOU MUST GET THIS APPROVED BY MS KERR BY TODAY!!!!!</a:t>
            </a:r>
          </a:p>
          <a:p>
            <a:r>
              <a:rPr lang="en-US" sz="2800" dirty="0" smtClean="0"/>
              <a:t>Create a presentation </a:t>
            </a:r>
          </a:p>
          <a:p>
            <a:pPr lvl="1"/>
            <a:r>
              <a:rPr lang="en-US" sz="2400" dirty="0" smtClean="0"/>
              <a:t>Try to do something cooler than </a:t>
            </a:r>
            <a:r>
              <a:rPr lang="en-US" sz="2400" dirty="0" err="1" smtClean="0"/>
              <a:t>Powerpoint</a:t>
            </a:r>
            <a:r>
              <a:rPr lang="en-US" sz="2400" dirty="0" smtClean="0"/>
              <a:t> or Slides</a:t>
            </a:r>
          </a:p>
          <a:p>
            <a:pPr lvl="2"/>
            <a:r>
              <a:rPr lang="en-US" sz="2000" dirty="0" smtClean="0"/>
              <a:t>Prezi, Voice thread, </a:t>
            </a:r>
            <a:r>
              <a:rPr lang="en-US" sz="2000" dirty="0" err="1" smtClean="0"/>
              <a:t>powtoon</a:t>
            </a:r>
            <a:r>
              <a:rPr lang="en-US" sz="2000" dirty="0" smtClean="0"/>
              <a:t>, Haiku deck, </a:t>
            </a:r>
            <a:r>
              <a:rPr lang="en-US" sz="2000" dirty="0" err="1" smtClean="0"/>
              <a:t>animatron</a:t>
            </a:r>
            <a:r>
              <a:rPr lang="en-US" sz="2000" dirty="0" smtClean="0"/>
              <a:t>, </a:t>
            </a:r>
            <a:r>
              <a:rPr lang="en-US" sz="2000" dirty="0" err="1" smtClean="0"/>
              <a:t>venngage</a:t>
            </a:r>
            <a:r>
              <a:rPr lang="en-US" sz="2000" dirty="0" smtClean="0"/>
              <a:t>, </a:t>
            </a:r>
            <a:r>
              <a:rPr lang="en-US" sz="2000" dirty="0" err="1" smtClean="0"/>
              <a:t>slidebean</a:t>
            </a:r>
            <a:r>
              <a:rPr lang="en-US" sz="2000" dirty="0" smtClean="0"/>
              <a:t>, </a:t>
            </a:r>
            <a:r>
              <a:rPr lang="en-US" sz="2000" dirty="0" err="1" smtClean="0"/>
              <a:t>etc</a:t>
            </a:r>
            <a:endParaRPr lang="en-US" sz="2000" dirty="0" smtClean="0"/>
          </a:p>
          <a:p>
            <a:r>
              <a:rPr lang="en-US" sz="2800" dirty="0" smtClean="0"/>
              <a:t>Presentations due at the end of </a:t>
            </a:r>
            <a:r>
              <a:rPr lang="en-US" sz="2800" smtClean="0"/>
              <a:t>class </a:t>
            </a:r>
            <a:r>
              <a:rPr lang="en-US" sz="2800" smtClean="0"/>
              <a:t>Monday</a:t>
            </a:r>
            <a:endParaRPr lang="en-US" sz="2800" dirty="0" smtClean="0"/>
          </a:p>
          <a:p>
            <a:pPr lvl="1"/>
            <a:r>
              <a:rPr lang="en-US" sz="2400" dirty="0" smtClean="0"/>
              <a:t>You may work in groups of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59940" y="364117"/>
            <a:ext cx="573206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800" b="1" dirty="0"/>
              <a:t>In your presentation include:</a:t>
            </a:r>
          </a:p>
          <a:p>
            <a:pPr marL="742950" lvl="1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The year it was created</a:t>
            </a:r>
          </a:p>
          <a:p>
            <a:pPr marL="742950" lvl="1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5 significant </a:t>
            </a:r>
            <a:r>
              <a:rPr lang="en-US" sz="2400" dirty="0" smtClean="0"/>
              <a:t>events/changes in the life of </a:t>
            </a:r>
            <a:r>
              <a:rPr lang="en-US" sz="2400" dirty="0"/>
              <a:t>the </a:t>
            </a:r>
            <a:r>
              <a:rPr lang="en-US" sz="2400" dirty="0" smtClean="0"/>
              <a:t>product</a:t>
            </a:r>
          </a:p>
          <a:p>
            <a:pPr marL="1200150" lvl="2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You need to write 3 sentences on what changed and 3 sentences on why those changes were made</a:t>
            </a:r>
          </a:p>
          <a:p>
            <a:pPr marL="1657350" lvl="3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Tell me why those changes happened. Did consumer needs/wants change</a:t>
            </a:r>
            <a:r>
              <a:rPr lang="en-US" sz="2400" dirty="0" smtClean="0"/>
              <a:t>?</a:t>
            </a:r>
            <a:endParaRPr lang="en-US" sz="2400" dirty="0"/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400" dirty="0" smtClean="0"/>
              <a:t>Make sure to check spelling, add any videos/pictures it will need, include all information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955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1976</TotalTime>
  <Words>147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Bookman Old Style</vt:lpstr>
      <vt:lpstr>Century Gothic</vt:lpstr>
      <vt:lpstr>Wingdings</vt:lpstr>
      <vt:lpstr>Wood Type</vt:lpstr>
      <vt:lpstr>Invention and Innovation Research Project</vt:lpstr>
      <vt:lpstr>PowerPoint Presentation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skerr</dc:creator>
  <cp:lastModifiedBy>skerr</cp:lastModifiedBy>
  <cp:revision>10</cp:revision>
  <dcterms:created xsi:type="dcterms:W3CDTF">2016-12-08T14:16:09Z</dcterms:created>
  <dcterms:modified xsi:type="dcterms:W3CDTF">2020-01-15T16:28:46Z</dcterms:modified>
</cp:coreProperties>
</file>