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66" r:id="rId6"/>
    <p:sldId id="258" r:id="rId7"/>
    <p:sldId id="267" r:id="rId8"/>
    <p:sldId id="260" r:id="rId9"/>
    <p:sldId id="259" r:id="rId10"/>
    <p:sldId id="268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D67E-9DBA-4082-A943-0970CF12A00C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2188-AAA3-4C02-AD91-53D5EC8A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85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D67E-9DBA-4082-A943-0970CF12A00C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2188-AAA3-4C02-AD91-53D5EC8A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9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D67E-9DBA-4082-A943-0970CF12A00C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2188-AAA3-4C02-AD91-53D5EC8A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86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D67E-9DBA-4082-A943-0970CF12A00C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2188-AAA3-4C02-AD91-53D5EC8AEC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0209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D67E-9DBA-4082-A943-0970CF12A00C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2188-AAA3-4C02-AD91-53D5EC8A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49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D67E-9DBA-4082-A943-0970CF12A00C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2188-AAA3-4C02-AD91-53D5EC8A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0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D67E-9DBA-4082-A943-0970CF12A00C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2188-AAA3-4C02-AD91-53D5EC8A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49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D67E-9DBA-4082-A943-0970CF12A00C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2188-AAA3-4C02-AD91-53D5EC8A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D67E-9DBA-4082-A943-0970CF12A00C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2188-AAA3-4C02-AD91-53D5EC8A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6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D67E-9DBA-4082-A943-0970CF12A00C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2188-AAA3-4C02-AD91-53D5EC8A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D67E-9DBA-4082-A943-0970CF12A00C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2188-AAA3-4C02-AD91-53D5EC8A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2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D67E-9DBA-4082-A943-0970CF12A00C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2188-AAA3-4C02-AD91-53D5EC8A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9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D67E-9DBA-4082-A943-0970CF12A00C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2188-AAA3-4C02-AD91-53D5EC8A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9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D67E-9DBA-4082-A943-0970CF12A00C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2188-AAA3-4C02-AD91-53D5EC8A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8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D67E-9DBA-4082-A943-0970CF12A00C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2188-AAA3-4C02-AD91-53D5EC8A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4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D67E-9DBA-4082-A943-0970CF12A00C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2188-AAA3-4C02-AD91-53D5EC8A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D67E-9DBA-4082-A943-0970CF12A00C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2188-AAA3-4C02-AD91-53D5EC8A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2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BD67E-9DBA-4082-A943-0970CF12A00C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92188-AAA3-4C02-AD91-53D5EC8A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308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47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712148" cy="4565993"/>
          </a:xfrm>
        </p:spPr>
        <p:txBody>
          <a:bodyPr>
            <a:normAutofit/>
          </a:bodyPr>
          <a:lstStyle/>
          <a:p>
            <a:r>
              <a:rPr lang="en-US" dirty="0" smtClean="0"/>
              <a:t>You are going to graph the results of at least one question – each member of your group needs to do a different question.</a:t>
            </a:r>
          </a:p>
          <a:p>
            <a:r>
              <a:rPr lang="en-US" dirty="0" smtClean="0"/>
              <a:t>Bar graph instructions:</a:t>
            </a:r>
          </a:p>
          <a:p>
            <a:pPr lvl="1"/>
            <a:r>
              <a:rPr lang="en-US" dirty="0" smtClean="0"/>
              <a:t>Create a title (must be related)</a:t>
            </a:r>
          </a:p>
          <a:p>
            <a:pPr lvl="1"/>
            <a:r>
              <a:rPr lang="en-US" dirty="0" smtClean="0"/>
              <a:t>Label your x and y axes</a:t>
            </a:r>
          </a:p>
          <a:p>
            <a:pPr lvl="1"/>
            <a:r>
              <a:rPr lang="en-US" dirty="0" smtClean="0"/>
              <a:t>Put a zero in the left corner</a:t>
            </a:r>
          </a:p>
          <a:p>
            <a:pPr lvl="1"/>
            <a:r>
              <a:rPr lang="en-US" dirty="0" smtClean="0"/>
              <a:t>Create a scale that can show your data</a:t>
            </a:r>
          </a:p>
          <a:p>
            <a:pPr lvl="1"/>
            <a:r>
              <a:rPr lang="en-US" dirty="0" smtClean="0"/>
              <a:t>Will be drawn on graph paper</a:t>
            </a:r>
          </a:p>
          <a:p>
            <a:pPr lvl="1"/>
            <a:r>
              <a:rPr lang="en-US" dirty="0" smtClean="0"/>
              <a:t>Make it look nice! Use a ruler if needed. </a:t>
            </a:r>
          </a:p>
          <a:p>
            <a:r>
              <a:rPr lang="en-US" dirty="0" smtClean="0"/>
              <a:t>After you create your bar graph, you will find the mean, median, mode,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96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TWT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57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99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414463"/>
            <a:ext cx="11068050" cy="4762500"/>
          </a:xfrm>
        </p:spPr>
        <p:txBody>
          <a:bodyPr>
            <a:normAutofit/>
          </a:bodyPr>
          <a:lstStyle/>
          <a:p>
            <a:r>
              <a:rPr lang="en-US" dirty="0" smtClean="0"/>
              <a:t>NO CRITICISM ALLOWED: People tend to automatically evaluate each suggested idea. Neither positive, nor negative comments were allowed. Write each idea down as it is given and move on.</a:t>
            </a:r>
          </a:p>
          <a:p>
            <a:r>
              <a:rPr lang="en-US" dirty="0" smtClean="0"/>
              <a:t>WORK FOR QUANTITY: “quantity breeds quality” – the more ideas there are, the more likely there is going to be a quality idea.</a:t>
            </a:r>
          </a:p>
          <a:p>
            <a:r>
              <a:rPr lang="en-US" dirty="0" smtClean="0"/>
              <a:t>HITCHHIKING WELCOME: Hitchhiking occurs when one member’s idea produces a similar idea or enhanced idea in another member. All ideas should be recorded.</a:t>
            </a:r>
          </a:p>
          <a:p>
            <a:r>
              <a:rPr lang="en-US" dirty="0" smtClean="0"/>
              <a:t>FREEWHEELING ENCOURAGED: Outrageous, humorous, and seemingly unimportant ideas should be recorded. It is not uncommon for the most off the wall comment to be one that leads to the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00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SCAMMPERR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58" y="1523999"/>
            <a:ext cx="11618259" cy="5145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1. S</a:t>
            </a:r>
            <a:r>
              <a:rPr lang="en-US" sz="2400" dirty="0" smtClean="0"/>
              <a:t>ubstitute:</a:t>
            </a:r>
          </a:p>
          <a:p>
            <a:pPr lvl="1"/>
            <a:r>
              <a:rPr lang="en-US" sz="2000" dirty="0" smtClean="0"/>
              <a:t>What else instead? Who else instead? Other ingredients? Other material? Other power? Other place?</a:t>
            </a:r>
          </a:p>
          <a:p>
            <a:pPr marL="0" indent="0">
              <a:buNone/>
            </a:pPr>
            <a:r>
              <a:rPr lang="en-US" sz="2400" b="1" dirty="0" smtClean="0"/>
              <a:t>2. C</a:t>
            </a:r>
            <a:r>
              <a:rPr lang="en-US" sz="2400" dirty="0" smtClean="0"/>
              <a:t>ombine:</a:t>
            </a:r>
          </a:p>
          <a:p>
            <a:pPr lvl="1"/>
            <a:r>
              <a:rPr lang="en-US" sz="2000" dirty="0" smtClean="0"/>
              <a:t>How about a blend? An alloy? An ensemble? Combine purposes? Combine appeals?</a:t>
            </a:r>
            <a:r>
              <a:rPr lang="en-US" sz="2000" b="1" dirty="0" smtClean="0"/>
              <a:t> </a:t>
            </a:r>
            <a:endParaRPr lang="en-US" sz="2000" dirty="0" smtClean="0"/>
          </a:p>
          <a:p>
            <a:pPr marL="0" indent="0">
              <a:buNone/>
            </a:pPr>
            <a:r>
              <a:rPr lang="en-US" sz="2400" b="1" dirty="0" smtClean="0"/>
              <a:t>3. A</a:t>
            </a:r>
            <a:r>
              <a:rPr lang="en-US" sz="2400" dirty="0" smtClean="0"/>
              <a:t>dapt:</a:t>
            </a:r>
          </a:p>
          <a:p>
            <a:pPr lvl="1"/>
            <a:r>
              <a:rPr lang="en-US" sz="2000" dirty="0" smtClean="0"/>
              <a:t>What else is like this? What other idea does this suggest? Does past offer parallel? What could I copy?</a:t>
            </a:r>
          </a:p>
          <a:p>
            <a:pPr marL="0" indent="0">
              <a:buNone/>
            </a:pPr>
            <a:r>
              <a:rPr lang="en-US" sz="2400" b="1" dirty="0" smtClean="0"/>
              <a:t>4. M</a:t>
            </a:r>
            <a:r>
              <a:rPr lang="en-US" sz="2400" dirty="0" smtClean="0"/>
              <a:t>inify:</a:t>
            </a:r>
          </a:p>
          <a:p>
            <a:pPr lvl="1"/>
            <a:r>
              <a:rPr lang="en-US" sz="2000" dirty="0" smtClean="0"/>
              <a:t>Order, Form, Shape, What to add? More time?</a:t>
            </a:r>
          </a:p>
        </p:txBody>
      </p:sp>
    </p:spTree>
    <p:extLst>
      <p:ext uri="{BB962C8B-B14F-4D97-AF65-F5344CB8AC3E}">
        <p14:creationId xmlns:p14="http://schemas.microsoft.com/office/powerpoint/2010/main" val="148324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SCAMMPERR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365" y="1524000"/>
            <a:ext cx="11869270" cy="5127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5</a:t>
            </a:r>
            <a:r>
              <a:rPr lang="en-US" b="1" dirty="0"/>
              <a:t>. </a:t>
            </a:r>
            <a:r>
              <a:rPr lang="en-US" b="1" dirty="0" smtClean="0"/>
              <a:t>M</a:t>
            </a:r>
            <a:r>
              <a:rPr lang="en-US" dirty="0" smtClean="0"/>
              <a:t>agnify:</a:t>
            </a:r>
          </a:p>
          <a:p>
            <a:pPr lvl="1"/>
            <a:r>
              <a:rPr lang="en-US" dirty="0" smtClean="0"/>
              <a:t>Greater </a:t>
            </a:r>
            <a:r>
              <a:rPr lang="en-US" dirty="0"/>
              <a:t>frequency? Higher? Longer? Thicker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6. P</a:t>
            </a:r>
            <a:r>
              <a:rPr lang="en-US" dirty="0"/>
              <a:t>ut to other </a:t>
            </a:r>
            <a:r>
              <a:rPr lang="en-US" dirty="0" smtClean="0"/>
              <a:t>uses: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ways to use as is? Other uses I modified? Other places to use? Other people to reach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b="1" dirty="0"/>
              <a:t>E</a:t>
            </a:r>
            <a:r>
              <a:rPr lang="en-US" dirty="0"/>
              <a:t>liminate: 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to subtract? Smaller? Condensed? Miniature? Lower? Shorter? Lighter? Omit? Streamline? Understate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8. R</a:t>
            </a:r>
            <a:r>
              <a:rPr lang="en-US" dirty="0"/>
              <a:t>everse: </a:t>
            </a:r>
            <a:endParaRPr lang="en-US" dirty="0" smtClean="0"/>
          </a:p>
          <a:p>
            <a:pPr lvl="1"/>
            <a:r>
              <a:rPr lang="en-US" dirty="0" smtClean="0"/>
              <a:t>Interchange </a:t>
            </a:r>
            <a:r>
              <a:rPr lang="en-US" dirty="0"/>
              <a:t>components? Other pattern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9. </a:t>
            </a:r>
            <a:r>
              <a:rPr lang="en-US" b="1" dirty="0" smtClean="0"/>
              <a:t>R</a:t>
            </a:r>
            <a:r>
              <a:rPr lang="en-US" dirty="0" smtClean="0"/>
              <a:t>earrange:</a:t>
            </a:r>
          </a:p>
          <a:p>
            <a:pPr lvl="1"/>
            <a:r>
              <a:rPr lang="en-US" dirty="0" smtClean="0"/>
              <a:t>Other </a:t>
            </a:r>
            <a:r>
              <a:rPr lang="en-US" dirty="0"/>
              <a:t>layout? Other sequence? Transpose cause and effect? Change pace? Transpose positive and negative? How about opposites? Turn it backward? Turn it upside-down? Reverse roles?</a:t>
            </a:r>
          </a:p>
        </p:txBody>
      </p:sp>
    </p:spTree>
    <p:extLst>
      <p:ext uri="{BB962C8B-B14F-4D97-AF65-F5344CB8AC3E}">
        <p14:creationId xmlns:p14="http://schemas.microsoft.com/office/powerpoint/2010/main" val="46244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SCAMMPERR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Get into groups of </a:t>
            </a:r>
            <a:r>
              <a:rPr lang="en-US" sz="2800" dirty="0"/>
              <a:t>2</a:t>
            </a:r>
            <a:endParaRPr lang="en-US" sz="2800" dirty="0" smtClean="0"/>
          </a:p>
          <a:p>
            <a:r>
              <a:rPr lang="en-US" sz="2800" dirty="0" smtClean="0"/>
              <a:t>You need the activity sheet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9291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my classroom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are some problems we see in the school?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1931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13" y="0"/>
            <a:ext cx="10353761" cy="1326321"/>
          </a:xfrm>
        </p:spPr>
        <p:txBody>
          <a:bodyPr/>
          <a:lstStyle/>
          <a:p>
            <a:r>
              <a:rPr lang="en-US" dirty="0" smtClean="0"/>
              <a:t>Fix my classroom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58" y="1326321"/>
            <a:ext cx="11259670" cy="5486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Working in groups of 2, you will brainstorm ways to invent a solution to a classroom problem</a:t>
            </a:r>
          </a:p>
          <a:p>
            <a:r>
              <a:rPr lang="en-US" sz="3200" dirty="0" smtClean="0"/>
              <a:t>You will build a prototype (working model) of your idea</a:t>
            </a:r>
          </a:p>
          <a:p>
            <a:r>
              <a:rPr lang="en-US" sz="3200" dirty="0" smtClean="0"/>
              <a:t>Name it – be creative</a:t>
            </a:r>
          </a:p>
          <a:p>
            <a:r>
              <a:rPr lang="en-US" sz="3200" dirty="0" smtClean="0"/>
              <a:t>Use google slides to present your idea</a:t>
            </a:r>
          </a:p>
          <a:p>
            <a:pPr lvl="1"/>
            <a:r>
              <a:rPr lang="en-US" sz="3000" dirty="0" smtClean="0"/>
              <a:t>Who is it for</a:t>
            </a:r>
            <a:r>
              <a:rPr lang="en-US" sz="3000" dirty="0" smtClean="0"/>
              <a:t>?</a:t>
            </a:r>
          </a:p>
          <a:p>
            <a:pPr lvl="1"/>
            <a:r>
              <a:rPr lang="en-US" sz="3000" dirty="0" smtClean="0"/>
              <a:t>How does it work?</a:t>
            </a:r>
            <a:endParaRPr lang="en-US" sz="3000" dirty="0" smtClean="0"/>
          </a:p>
          <a:p>
            <a:pPr lvl="1"/>
            <a:r>
              <a:rPr lang="en-US" sz="3000" dirty="0" smtClean="0"/>
              <a:t>Positive and negative impacts</a:t>
            </a:r>
          </a:p>
        </p:txBody>
      </p:sp>
    </p:spTree>
    <p:extLst>
      <p:ext uri="{BB962C8B-B14F-4D97-AF65-F5344CB8AC3E}">
        <p14:creationId xmlns:p14="http://schemas.microsoft.com/office/powerpoint/2010/main" val="2191138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analysis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Review the advertisement you have been handed</a:t>
            </a:r>
          </a:p>
          <a:p>
            <a:r>
              <a:rPr lang="en-US" sz="3200" dirty="0" smtClean="0"/>
              <a:t>Go to my website and answer the questions in the Google form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5051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will tell survey/bar graph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going to create a survey and ask students and teachers around the school what problems they see around</a:t>
            </a:r>
          </a:p>
          <a:p>
            <a:r>
              <a:rPr lang="en-US" dirty="0" smtClean="0"/>
              <a:t>You need to ask at least 10 questions </a:t>
            </a:r>
          </a:p>
          <a:p>
            <a:pPr lvl="1"/>
            <a:r>
              <a:rPr lang="en-US" dirty="0" smtClean="0"/>
              <a:t>What is the most annoying problem you find here at school?</a:t>
            </a:r>
          </a:p>
          <a:p>
            <a:pPr lvl="1"/>
            <a:r>
              <a:rPr lang="en-US" dirty="0" smtClean="0"/>
              <a:t>What problem would you like to see solved?</a:t>
            </a:r>
          </a:p>
          <a:p>
            <a:pPr lvl="1"/>
            <a:r>
              <a:rPr lang="en-US" dirty="0" smtClean="0"/>
              <a:t>What does not work as well as you’d like it to?</a:t>
            </a:r>
          </a:p>
          <a:p>
            <a:pPr lvl="1"/>
            <a:r>
              <a:rPr lang="en-US" dirty="0" smtClean="0"/>
              <a:t>If you could invent something to make your life easier at school, what would it be and why?</a:t>
            </a:r>
          </a:p>
          <a:p>
            <a:r>
              <a:rPr lang="en-US" dirty="0" smtClean="0"/>
              <a:t>Make sure you ask principals and Mrs. Meyers!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50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6036</TotalTime>
  <Words>598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Bookman Old Style</vt:lpstr>
      <vt:lpstr>Rockwell</vt:lpstr>
      <vt:lpstr>Damask</vt:lpstr>
      <vt:lpstr>PowerPoint Presentation</vt:lpstr>
      <vt:lpstr>Rules for Brainstorming</vt:lpstr>
      <vt:lpstr>SCAMMPERR</vt:lpstr>
      <vt:lpstr>SCAMMPERR</vt:lpstr>
      <vt:lpstr>SCAMMPERR Activity</vt:lpstr>
      <vt:lpstr>Fix my classroom Project</vt:lpstr>
      <vt:lpstr>Fix my classroom Project</vt:lpstr>
      <vt:lpstr>Ad analysis Activity</vt:lpstr>
      <vt:lpstr>Time will tell survey/bar graph activity</vt:lpstr>
      <vt:lpstr>After the survey</vt:lpstr>
      <vt:lpstr>TWT Activity</vt:lpstr>
      <vt:lpstr>TWT Project</vt:lpstr>
      <vt:lpstr>Invention timeline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skerr</dc:creator>
  <cp:lastModifiedBy>skerr</cp:lastModifiedBy>
  <cp:revision>10</cp:revision>
  <dcterms:created xsi:type="dcterms:W3CDTF">2018-07-03T19:24:25Z</dcterms:created>
  <dcterms:modified xsi:type="dcterms:W3CDTF">2018-08-03T19:14:05Z</dcterms:modified>
</cp:coreProperties>
</file>