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4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1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4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1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4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0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7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5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7FCE2-8577-42AD-998C-402CA2052100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2BA71-5202-4B63-B41F-13D8E60A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Candy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520" y="1752600"/>
            <a:ext cx="7680960" cy="3931920"/>
          </a:xfrm>
        </p:spPr>
        <p:txBody>
          <a:bodyPr>
            <a:noAutofit/>
          </a:bodyPr>
          <a:lstStyle/>
          <a:p>
            <a:r>
              <a:rPr lang="en-US" sz="2400" dirty="0"/>
              <a:t>You will be inventing a new kind of Candy and designing a package to help sell this candy. </a:t>
            </a:r>
          </a:p>
          <a:p>
            <a:r>
              <a:rPr lang="en-US" sz="2400" dirty="0"/>
              <a:t>You will need to detail the process used to make the candy, design the packaging, and create an advertisement to sell your product</a:t>
            </a:r>
          </a:p>
          <a:p>
            <a:pPr lvl="1"/>
            <a:r>
              <a:rPr lang="en-US" dirty="0"/>
              <a:t>This can be a poster, </a:t>
            </a:r>
            <a:br>
              <a:rPr lang="en-US" dirty="0"/>
            </a:br>
            <a:r>
              <a:rPr lang="en-US" dirty="0"/>
              <a:t>video, electronic </a:t>
            </a:r>
            <a:br>
              <a:rPr lang="en-US" dirty="0"/>
            </a:br>
            <a:r>
              <a:rPr lang="en-US" dirty="0"/>
              <a:t>presentation, or radio ad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046" y="3886200"/>
            <a:ext cx="3653204" cy="2638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1276" y="5533905"/>
            <a:ext cx="5017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These will be presented on </a:t>
            </a:r>
            <a:r>
              <a:rPr lang="en-US" dirty="0" smtClean="0">
                <a:solidFill>
                  <a:srgbClr val="FF0000"/>
                </a:solidFill>
              </a:rPr>
              <a:t>Thursday! Presentations </a:t>
            </a:r>
            <a:r>
              <a:rPr lang="en-US" dirty="0">
                <a:solidFill>
                  <a:srgbClr val="FF0000"/>
                </a:solidFill>
              </a:rPr>
              <a:t>should NOT be more than 5 minutes. Radio ads or video ads should not be more than a minute</a:t>
            </a:r>
          </a:p>
        </p:txBody>
      </p:sp>
    </p:spTree>
    <p:extLst>
      <p:ext uri="{BB962C8B-B14F-4D97-AF65-F5344CB8AC3E}">
        <p14:creationId xmlns:p14="http://schemas.microsoft.com/office/powerpoint/2010/main" val="38045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Make sure to give your candy a creative and fitting name</a:t>
            </a:r>
          </a:p>
          <a:p>
            <a:r>
              <a:rPr lang="en-US" sz="2000" dirty="0"/>
              <a:t>Make sure to write up the process of how to make it (think in bulk, not in your kitchen at home)</a:t>
            </a:r>
          </a:p>
          <a:p>
            <a:r>
              <a:rPr lang="en-US" sz="2000" dirty="0"/>
              <a:t>Package design should be bright and eye-catching</a:t>
            </a:r>
          </a:p>
          <a:p>
            <a:r>
              <a:rPr lang="en-US" sz="2000" dirty="0"/>
              <a:t>Your ad should really make me want to go to the store and buy your candy right then</a:t>
            </a:r>
          </a:p>
          <a:p>
            <a:r>
              <a:rPr lang="en-US" sz="2000" dirty="0"/>
              <a:t>Presentations should be under 5 minutes and explain the process to make it, show off your package design, and show your advertisement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Presentations are </a:t>
            </a:r>
            <a:r>
              <a:rPr lang="en-US" sz="2000" dirty="0" smtClean="0">
                <a:solidFill>
                  <a:srgbClr val="FF0000"/>
                </a:solidFill>
              </a:rPr>
              <a:t>Thursday!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6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5000" y="381000"/>
            <a:ext cx="8534400" cy="5192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Grade _____/80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Candy Project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Candy name (5 points): _________________________                           Type of advertisement: __________________________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200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Candy making Process (20 points):_____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Package design (15 points) 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Advertisement (30 points) 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(10 points) _____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Candy Project </vt:lpstr>
      <vt:lpstr>Don’t forget….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Candy Project </dc:title>
  <dc:creator>skerr</dc:creator>
  <cp:lastModifiedBy>skerr</cp:lastModifiedBy>
  <cp:revision>2</cp:revision>
  <dcterms:created xsi:type="dcterms:W3CDTF">2017-02-02T15:34:22Z</dcterms:created>
  <dcterms:modified xsi:type="dcterms:W3CDTF">2019-07-22T17:46:47Z</dcterms:modified>
</cp:coreProperties>
</file>