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8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7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0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7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5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9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4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1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54D21-94A5-45AD-A74E-7AEEA28DA56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879B-18DD-4C87-B545-8DFDAF732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2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490" y="1542196"/>
            <a:ext cx="116142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You make work with </a:t>
            </a:r>
            <a:r>
              <a:rPr lang="en-US" sz="2800" b="1" i="0" u="sng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ONE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 other person or by yourself.</a:t>
            </a:r>
            <a:endParaRPr lang="en-US" sz="2400" b="0" i="0" u="none" strike="noStrike" dirty="0" smtClean="0">
              <a:solidFill>
                <a:srgbClr val="B4176D"/>
              </a:solidFill>
              <a:effectLst/>
              <a:latin typeface="Noto Sans Symbols"/>
            </a:endParaRPr>
          </a:p>
          <a:p>
            <a:pPr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You are going to look up 3 different inventors. Write 2-3 sentences about the inventor. For each inventor tell me about their inventions (3 – 4 inventions is plenty). Tell me 2 positive and 2 negative impacts of each of the inventions.</a:t>
            </a:r>
            <a:endParaRPr lang="en-US" sz="2400" b="0" i="0" u="none" strike="noStrike" dirty="0" smtClean="0">
              <a:solidFill>
                <a:srgbClr val="B4176D"/>
              </a:solidFill>
              <a:effectLst/>
              <a:latin typeface="Noto Sans Symbols"/>
            </a:endParaRPr>
          </a:p>
          <a:p>
            <a:pPr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Use Google Slides to create this project. Share it with me skerr@wcpss.net</a:t>
            </a:r>
            <a:endParaRPr lang="en-US" sz="2400" b="0" i="0" u="none" strike="noStrike" dirty="0" smtClean="0">
              <a:solidFill>
                <a:srgbClr val="B4176D"/>
              </a:solidFill>
              <a:effectLst/>
              <a:latin typeface="Noto Sans Symbols"/>
            </a:endParaRPr>
          </a:p>
          <a:p>
            <a:pPr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One slide per inventor and invention should be good. That’ll be at least 12 slides.</a:t>
            </a:r>
            <a:endParaRPr lang="en-US" sz="2400" b="0" i="0" u="none" strike="noStrike" dirty="0" smtClean="0">
              <a:solidFill>
                <a:srgbClr val="B4176D"/>
              </a:solidFill>
              <a:effectLst/>
              <a:latin typeface="Noto Sans Symbols"/>
            </a:endParaRPr>
          </a:p>
          <a:p>
            <a:pPr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This is due at the end of class on Tuesday!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 </a:t>
            </a:r>
            <a:endParaRPr lang="en-US" sz="2400" b="1" i="0" u="none" strike="noStrike" dirty="0">
              <a:solidFill>
                <a:srgbClr val="B4176D"/>
              </a:solidFill>
              <a:effectLst/>
              <a:latin typeface="Noto Sans Symbol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7611" y="387908"/>
            <a:ext cx="72310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0" u="none" strike="noStrike" dirty="0" smtClean="0"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INVENTOR SLIDES ACTIVITY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08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 Symbols</vt:lpstr>
      <vt:lpstr>Rockwell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skerr</dc:creator>
  <cp:lastModifiedBy>skerr</cp:lastModifiedBy>
  <cp:revision>1</cp:revision>
  <dcterms:created xsi:type="dcterms:W3CDTF">2019-08-05T02:14:49Z</dcterms:created>
  <dcterms:modified xsi:type="dcterms:W3CDTF">2019-08-05T02:17:50Z</dcterms:modified>
</cp:coreProperties>
</file>