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5DE89206-C57F-4128-8563-6A518DABB29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8512DFB-E134-4614-A4E4-59141038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206-C57F-4128-8563-6A518DABB29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2DFB-E134-4614-A4E4-59141038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3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DE89206-C57F-4128-8563-6A518DABB29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8512DFB-E134-4614-A4E4-59141038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0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206-C57F-4128-8563-6A518DABB29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2DFB-E134-4614-A4E4-59141038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2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DE89206-C57F-4128-8563-6A518DABB29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8512DFB-E134-4614-A4E4-59141038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1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DE89206-C57F-4128-8563-6A518DABB29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8512DFB-E134-4614-A4E4-59141038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0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DE89206-C57F-4128-8563-6A518DABB29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8512DFB-E134-4614-A4E4-59141038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2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206-C57F-4128-8563-6A518DABB29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2DFB-E134-4614-A4E4-59141038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1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DE89206-C57F-4128-8563-6A518DABB29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8512DFB-E134-4614-A4E4-59141038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206-C57F-4128-8563-6A518DABB29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2DFB-E134-4614-A4E4-59141038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6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DE89206-C57F-4128-8563-6A518DABB29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B8512DFB-E134-4614-A4E4-59141038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1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89206-C57F-4128-8563-6A518DABB29E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12DFB-E134-4614-A4E4-59141038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2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EE6D76-9EE6-4004-9CB2-807F49D24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Transportation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616115-3591-49A2-8906-285DCCBD2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610" y="152400"/>
            <a:ext cx="7804390" cy="6537960"/>
          </a:xfrm>
        </p:spPr>
        <p:txBody>
          <a:bodyPr>
            <a:normAutofit/>
          </a:bodyPr>
          <a:lstStyle/>
          <a:p>
            <a:r>
              <a:rPr lang="en-US" sz="2800" dirty="0"/>
              <a:t>Research and make a list of transportation that uses alternative sources of power to drive the engine (at least 5)</a:t>
            </a:r>
          </a:p>
          <a:p>
            <a:r>
              <a:rPr lang="en-US" sz="2800" dirty="0"/>
              <a:t>Choose one of those types of transportation and create a poster including the following:</a:t>
            </a:r>
          </a:p>
          <a:p>
            <a:pPr lvl="1"/>
            <a:r>
              <a:rPr lang="en-US" sz="2400" dirty="0"/>
              <a:t>Date of original design</a:t>
            </a:r>
          </a:p>
          <a:p>
            <a:pPr lvl="1"/>
            <a:r>
              <a:rPr lang="en-US" sz="2400" dirty="0"/>
              <a:t>Detailed description of the power source</a:t>
            </a:r>
          </a:p>
          <a:p>
            <a:pPr lvl="1"/>
            <a:r>
              <a:rPr lang="en-US" sz="2400" dirty="0"/>
              <a:t>The number and ways that the original design has been changed or modified</a:t>
            </a:r>
          </a:p>
          <a:p>
            <a:pPr lvl="1"/>
            <a:r>
              <a:rPr lang="en-US" sz="2400" dirty="0"/>
              <a:t>Advantages and disadvantages</a:t>
            </a:r>
          </a:p>
          <a:p>
            <a:r>
              <a:rPr lang="en-US" sz="2800" dirty="0"/>
              <a:t>You may work with a partner – no groups of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450" y="152400"/>
            <a:ext cx="6000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This is due at the end of class today!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78781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108</TotalTime>
  <Words>86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Alternative Transportation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Transportation </dc:title>
  <dc:creator>skerr@wcpschools.wcpss.local</dc:creator>
  <cp:lastModifiedBy>skerr</cp:lastModifiedBy>
  <cp:revision>3</cp:revision>
  <dcterms:created xsi:type="dcterms:W3CDTF">2018-11-08T17:42:27Z</dcterms:created>
  <dcterms:modified xsi:type="dcterms:W3CDTF">2019-09-25T16:06:19Z</dcterms:modified>
</cp:coreProperties>
</file>